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862958f86045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9abc5b0a5543b5"/>
  </p:sldMasterIdLst>
  <p:sldIdLst>
    <p:sldId xmlns:r="http://schemas.openxmlformats.org/officeDocument/2006/relationships" id="256" r:id="R1a8e1ab6028746b9"/>
    <p:sldId xmlns:r="http://schemas.openxmlformats.org/officeDocument/2006/relationships" id="257" r:id="R94fb3e9553eb4a65"/>
    <p:sldId xmlns:r="http://schemas.openxmlformats.org/officeDocument/2006/relationships" id="258" r:id="Rb5aefbc5f5724173"/>
    <p:sldId xmlns:r="http://schemas.openxmlformats.org/officeDocument/2006/relationships" id="259" r:id="Rdc7b828c377b4d3d"/>
    <p:sldId xmlns:r="http://schemas.openxmlformats.org/officeDocument/2006/relationships" id="260" r:id="R655d25fe4f634da9"/>
    <p:sldId xmlns:r="http://schemas.openxmlformats.org/officeDocument/2006/relationships" id="261" r:id="R428d78b7d0d24119"/>
    <p:sldId xmlns:r="http://schemas.openxmlformats.org/officeDocument/2006/relationships" id="262" r:id="R83b706423ba14e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abc5b0a5543b5" /><Relationship Type="http://schemas.openxmlformats.org/officeDocument/2006/relationships/slide" Target="/ppt/slides/slide1.xml" Id="R1a8e1ab6028746b9" /><Relationship Type="http://schemas.openxmlformats.org/officeDocument/2006/relationships/slide" Target="/ppt/slides/slide2.xml" Id="R94fb3e9553eb4a65" /><Relationship Type="http://schemas.openxmlformats.org/officeDocument/2006/relationships/slide" Target="/ppt/slides/slide3.xml" Id="Rb5aefbc5f5724173" /><Relationship Type="http://schemas.openxmlformats.org/officeDocument/2006/relationships/slide" Target="/ppt/slides/slide4.xml" Id="Rdc7b828c377b4d3d" /><Relationship Type="http://schemas.openxmlformats.org/officeDocument/2006/relationships/slide" Target="/ppt/slides/slide5.xml" Id="R655d25fe4f634da9" /><Relationship Type="http://schemas.openxmlformats.org/officeDocument/2006/relationships/slide" Target="/ppt/slides/slide6.xml" Id="R428d78b7d0d24119" /><Relationship Type="http://schemas.openxmlformats.org/officeDocument/2006/relationships/slide" Target="/ppt/slides/slide7.xml" Id="R83b706423ba14e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1c13aeb9354c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3eda21bcb4c70" /><Relationship Type="http://schemas.openxmlformats.org/officeDocument/2006/relationships/theme" Target="/ppt/slideMasters/theme/theme1.xml" Id="R17c1d21d08914f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b3eda21bcb4c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26d3de11745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53fae88bc41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479b03b4243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b497e691244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2787916c8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83929dd2640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408c1d3264c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ANDRESEN OG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ANDRESEN OG SØNN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28 526 244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3 274 520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16 016 390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ANDRESEN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ANDRESEN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13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post@andresenogsonn.no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985 169 136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