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cd9fdc7b7248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9d06f4fadd4b63"/>
  </p:sldMasterIdLst>
  <p:sldIdLst>
    <p:sldId xmlns:r="http://schemas.openxmlformats.org/officeDocument/2006/relationships" id="256" r:id="R28db80785ec44569"/>
    <p:sldId xmlns:r="http://schemas.openxmlformats.org/officeDocument/2006/relationships" id="257" r:id="R045277e439294b90"/>
    <p:sldId xmlns:r="http://schemas.openxmlformats.org/officeDocument/2006/relationships" id="258" r:id="R179ef835f8b94f9a"/>
    <p:sldId xmlns:r="http://schemas.openxmlformats.org/officeDocument/2006/relationships" id="259" r:id="Rdf73662d11ad4ea1"/>
    <p:sldId xmlns:r="http://schemas.openxmlformats.org/officeDocument/2006/relationships" id="260" r:id="Ref52ee49e4824d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9d06f4fadd4b63" /><Relationship Type="http://schemas.openxmlformats.org/officeDocument/2006/relationships/slide" Target="/ppt/slides/slide1.xml" Id="R28db80785ec44569" /><Relationship Type="http://schemas.openxmlformats.org/officeDocument/2006/relationships/slide" Target="/ppt/slides/slide2.xml" Id="R045277e439294b90" /><Relationship Type="http://schemas.openxmlformats.org/officeDocument/2006/relationships/slide" Target="/ppt/slides/slide3.xml" Id="R179ef835f8b94f9a" /><Relationship Type="http://schemas.openxmlformats.org/officeDocument/2006/relationships/slide" Target="/ppt/slides/slide4.xml" Id="Rdf73662d11ad4ea1" /><Relationship Type="http://schemas.openxmlformats.org/officeDocument/2006/relationships/slide" Target="/ppt/slides/slide5.xml" Id="Ref52ee49e4824d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1c28f56bd646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c28b11d4b4e0b" /><Relationship Type="http://schemas.openxmlformats.org/officeDocument/2006/relationships/theme" Target="/ppt/slideMasters/theme/theme1.xml" Id="R0f10346fa9194b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3c28b11d4b4e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ef5dd5ec24b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83a4785684d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b8e0861bf40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c651e4ed14d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fb0147ebc44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 BAADSTØ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BAADSTØ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BAADSTØ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BAADSTØ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BAADSTØ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BAADSTØ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985 159 033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BAADSTØ AS</a:t>
            </a:r>
          </a:p>
        </p:txBody>
      </p:sp>
    </p:spTree>
  </p:cSld>
  <p:clrMapOvr>
    <a:masterClrMapping xmlns:a="http://schemas.openxmlformats.org/drawingml/2006/main"/>
  </p:clrMapOvr>
</p:sld>
</file>