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0f5c57673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fdd362a7154258"/>
  </p:sldMasterIdLst>
  <p:sldIdLst>
    <p:sldId xmlns:r="http://schemas.openxmlformats.org/officeDocument/2006/relationships" id="256" r:id="R74c25ff56f494399"/>
    <p:sldId xmlns:r="http://schemas.openxmlformats.org/officeDocument/2006/relationships" id="257" r:id="R3042541bc7cf4d2c"/>
    <p:sldId xmlns:r="http://schemas.openxmlformats.org/officeDocument/2006/relationships" id="258" r:id="Rced7025b72f44015"/>
    <p:sldId xmlns:r="http://schemas.openxmlformats.org/officeDocument/2006/relationships" id="259" r:id="R28b9e99fbb3f4f1a"/>
    <p:sldId xmlns:r="http://schemas.openxmlformats.org/officeDocument/2006/relationships" id="260" r:id="Rc8cbfb553340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dd362a7154258" /><Relationship Type="http://schemas.openxmlformats.org/officeDocument/2006/relationships/slide" Target="/ppt/slides/slide1.xml" Id="R74c25ff56f494399" /><Relationship Type="http://schemas.openxmlformats.org/officeDocument/2006/relationships/slide" Target="/ppt/slides/slide2.xml" Id="R3042541bc7cf4d2c" /><Relationship Type="http://schemas.openxmlformats.org/officeDocument/2006/relationships/slide" Target="/ppt/slides/slide3.xml" Id="Rced7025b72f44015" /><Relationship Type="http://schemas.openxmlformats.org/officeDocument/2006/relationships/slide" Target="/ppt/slides/slide4.xml" Id="R28b9e99fbb3f4f1a" /><Relationship Type="http://schemas.openxmlformats.org/officeDocument/2006/relationships/slide" Target="/ppt/slides/slide5.xml" Id="Rc8cbfb553340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a3b6f80fa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0d2b047404ca2" /><Relationship Type="http://schemas.openxmlformats.org/officeDocument/2006/relationships/theme" Target="/ppt/slideMasters/theme/theme1.xml" Id="Rb286b4d7d881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0d2b04740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b27cfc5a3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cd3f325c649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5551f7470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ed2615230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135a2fb92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985 156 778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