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53a90bf7034e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d62f3977846ef"/>
  </p:sldMasterIdLst>
  <p:sldIdLst>
    <p:sldId xmlns:r="http://schemas.openxmlformats.org/officeDocument/2006/relationships" id="256" r:id="R047a9736e61b43fd"/>
    <p:sldId xmlns:r="http://schemas.openxmlformats.org/officeDocument/2006/relationships" id="257" r:id="R39b825b5f1ac414c"/>
    <p:sldId xmlns:r="http://schemas.openxmlformats.org/officeDocument/2006/relationships" id="258" r:id="Rdc9ab3f324bd4d56"/>
    <p:sldId xmlns:r="http://schemas.openxmlformats.org/officeDocument/2006/relationships" id="259" r:id="Rd5dc5d49c8f14364"/>
    <p:sldId xmlns:r="http://schemas.openxmlformats.org/officeDocument/2006/relationships" id="260" r:id="R6a0c9b1cd6ae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d62f3977846ef" /><Relationship Type="http://schemas.openxmlformats.org/officeDocument/2006/relationships/slide" Target="/ppt/slides/slide1.xml" Id="R047a9736e61b43fd" /><Relationship Type="http://schemas.openxmlformats.org/officeDocument/2006/relationships/slide" Target="/ppt/slides/slide2.xml" Id="R39b825b5f1ac414c" /><Relationship Type="http://schemas.openxmlformats.org/officeDocument/2006/relationships/slide" Target="/ppt/slides/slide3.xml" Id="Rdc9ab3f324bd4d56" /><Relationship Type="http://schemas.openxmlformats.org/officeDocument/2006/relationships/slide" Target="/ppt/slides/slide4.xml" Id="Rd5dc5d49c8f14364" /><Relationship Type="http://schemas.openxmlformats.org/officeDocument/2006/relationships/slide" Target="/ppt/slides/slide5.xml" Id="R6a0c9b1cd6ae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ef7a42a7c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7e08334e4789" /><Relationship Type="http://schemas.openxmlformats.org/officeDocument/2006/relationships/theme" Target="/ppt/slideMasters/theme/theme1.xml" Id="R03a5453d01df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9c7e08334e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79046e8a349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0b7067a9c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d0b69b93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d1bdc0a7749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69c0add9a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ANDR. L. RIIS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L. RIIS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985 153 426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ANDR. L. RIIS AS</a:t>
            </a:r>
          </a:p>
        </p:txBody>
      </p:sp>
    </p:spTree>
  </p:cSld>
  <p:clrMapOvr>
    <a:masterClrMapping xmlns:a="http://schemas.openxmlformats.org/drawingml/2006/main"/>
  </p:clrMapOvr>
</p:sld>
</file>