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bf6e50b4f54c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439e278ba4271"/>
  </p:sldMasterIdLst>
  <p:sldIdLst>
    <p:sldId xmlns:r="http://schemas.openxmlformats.org/officeDocument/2006/relationships" id="256" r:id="R6819bc3ebd7a45b3"/>
    <p:sldId xmlns:r="http://schemas.openxmlformats.org/officeDocument/2006/relationships" id="257" r:id="R3746cd6d3bfe4905"/>
    <p:sldId xmlns:r="http://schemas.openxmlformats.org/officeDocument/2006/relationships" id="258" r:id="R9791760c63494bfb"/>
    <p:sldId xmlns:r="http://schemas.openxmlformats.org/officeDocument/2006/relationships" id="259" r:id="R4faf798041a8433a"/>
    <p:sldId xmlns:r="http://schemas.openxmlformats.org/officeDocument/2006/relationships" id="260" r:id="R0b19a0d8b5574063"/>
    <p:sldId xmlns:r="http://schemas.openxmlformats.org/officeDocument/2006/relationships" id="261" r:id="Rf395293ef11d4422"/>
    <p:sldId xmlns:r="http://schemas.openxmlformats.org/officeDocument/2006/relationships" id="262" r:id="Rc409e726c99248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439e278ba4271" /><Relationship Type="http://schemas.openxmlformats.org/officeDocument/2006/relationships/slide" Target="/ppt/slides/slide1.xml" Id="R6819bc3ebd7a45b3" /><Relationship Type="http://schemas.openxmlformats.org/officeDocument/2006/relationships/slide" Target="/ppt/slides/slide2.xml" Id="R3746cd6d3bfe4905" /><Relationship Type="http://schemas.openxmlformats.org/officeDocument/2006/relationships/slide" Target="/ppt/slides/slide3.xml" Id="R9791760c63494bfb" /><Relationship Type="http://schemas.openxmlformats.org/officeDocument/2006/relationships/slide" Target="/ppt/slides/slide4.xml" Id="R4faf798041a8433a" /><Relationship Type="http://schemas.openxmlformats.org/officeDocument/2006/relationships/slide" Target="/ppt/slides/slide5.xml" Id="R0b19a0d8b5574063" /><Relationship Type="http://schemas.openxmlformats.org/officeDocument/2006/relationships/slide" Target="/ppt/slides/slide6.xml" Id="Rf395293ef11d4422" /><Relationship Type="http://schemas.openxmlformats.org/officeDocument/2006/relationships/slide" Target="/ppt/slides/slide7.xml" Id="Rc409e726c99248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75eafd08ca40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72c6d1e134887" /><Relationship Type="http://schemas.openxmlformats.org/officeDocument/2006/relationships/theme" Target="/ppt/slideMasters/theme/theme1.xml" Id="R68fc0c17d50e46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72c6d1e1348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0d427f372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e1e5253a34e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ffb9bb43f49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8702ba57d48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28fd3d92148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e7cff3d0c44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31bd8d774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NORSHIP AGENCIES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NORSHIP AGENCIES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3 472 272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1 795 919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1 549 044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2 343 031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BJØRN-HANSEN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TITLESTAD &amp; HAUGER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83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www.nship.no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985 136 882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NORSHIP AGENCIES AS</a:t>
            </a:r>
          </a:p>
        </p:txBody>
      </p:sp>
    </p:spTree>
  </p:cSld>
  <p:clrMapOvr>
    <a:masterClrMapping xmlns:a="http://schemas.openxmlformats.org/drawingml/2006/main"/>
  </p:clrMapOvr>
</p:sld>
</file>