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c449570618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2c1aec0f1d47d2"/>
  </p:sldMasterIdLst>
  <p:sldIdLst>
    <p:sldId xmlns:r="http://schemas.openxmlformats.org/officeDocument/2006/relationships" id="256" r:id="R80bf8593d18b4487"/>
    <p:sldId xmlns:r="http://schemas.openxmlformats.org/officeDocument/2006/relationships" id="257" r:id="R6f07fab9b894499c"/>
    <p:sldId xmlns:r="http://schemas.openxmlformats.org/officeDocument/2006/relationships" id="258" r:id="Rfe16647f6d794cf5"/>
    <p:sldId xmlns:r="http://schemas.openxmlformats.org/officeDocument/2006/relationships" id="259" r:id="Rc5c8295759d845de"/>
    <p:sldId xmlns:r="http://schemas.openxmlformats.org/officeDocument/2006/relationships" id="260" r:id="R13a1908900574884"/>
    <p:sldId xmlns:r="http://schemas.openxmlformats.org/officeDocument/2006/relationships" id="261" r:id="R265beff75ade4b75"/>
    <p:sldId xmlns:r="http://schemas.openxmlformats.org/officeDocument/2006/relationships" id="262" r:id="R125afe39ad2c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c1aec0f1d47d2" /><Relationship Type="http://schemas.openxmlformats.org/officeDocument/2006/relationships/slide" Target="/ppt/slides/slide1.xml" Id="R80bf8593d18b4487" /><Relationship Type="http://schemas.openxmlformats.org/officeDocument/2006/relationships/slide" Target="/ppt/slides/slide2.xml" Id="R6f07fab9b894499c" /><Relationship Type="http://schemas.openxmlformats.org/officeDocument/2006/relationships/slide" Target="/ppt/slides/slide3.xml" Id="Rfe16647f6d794cf5" /><Relationship Type="http://schemas.openxmlformats.org/officeDocument/2006/relationships/slide" Target="/ppt/slides/slide4.xml" Id="Rc5c8295759d845de" /><Relationship Type="http://schemas.openxmlformats.org/officeDocument/2006/relationships/slide" Target="/ppt/slides/slide5.xml" Id="R13a1908900574884" /><Relationship Type="http://schemas.openxmlformats.org/officeDocument/2006/relationships/slide" Target="/ppt/slides/slide6.xml" Id="R265beff75ade4b75" /><Relationship Type="http://schemas.openxmlformats.org/officeDocument/2006/relationships/slide" Target="/ppt/slides/slide7.xml" Id="R125afe39ad2c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e9dc42db047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2ddf4734f4870" /><Relationship Type="http://schemas.openxmlformats.org/officeDocument/2006/relationships/theme" Target="/ppt/slideMasters/theme/theme1.xml" Id="Re8fd52d032e5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b2ddf4734f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d3e7fbbc2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c9cc47e6d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1438e711043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75935c558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4ce2f07e44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1b8f1d5ff45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9a2efa7a6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SAPIENS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SAPIENS EIENDOM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−3 577 805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10 538 954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74 327 196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TYRANNUS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Vaavuu AS, Hetlandsgata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985 131 740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