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ea08aec6e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1fcba9f9a4a43"/>
  </p:sldMasterIdLst>
  <p:sldIdLst>
    <p:sldId xmlns:r="http://schemas.openxmlformats.org/officeDocument/2006/relationships" id="256" r:id="Raf23851c9c7f4361"/>
    <p:sldId xmlns:r="http://schemas.openxmlformats.org/officeDocument/2006/relationships" id="257" r:id="Ra239206071c44c62"/>
    <p:sldId xmlns:r="http://schemas.openxmlformats.org/officeDocument/2006/relationships" id="258" r:id="Ra835869a0891424c"/>
    <p:sldId xmlns:r="http://schemas.openxmlformats.org/officeDocument/2006/relationships" id="259" r:id="R81c5c5cd679e47a0"/>
    <p:sldId xmlns:r="http://schemas.openxmlformats.org/officeDocument/2006/relationships" id="260" r:id="Ref623b081707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1fcba9f9a4a43" /><Relationship Type="http://schemas.openxmlformats.org/officeDocument/2006/relationships/slide" Target="/ppt/slides/slide1.xml" Id="Raf23851c9c7f4361" /><Relationship Type="http://schemas.openxmlformats.org/officeDocument/2006/relationships/slide" Target="/ppt/slides/slide2.xml" Id="Ra239206071c44c62" /><Relationship Type="http://schemas.openxmlformats.org/officeDocument/2006/relationships/slide" Target="/ppt/slides/slide3.xml" Id="Ra835869a0891424c" /><Relationship Type="http://schemas.openxmlformats.org/officeDocument/2006/relationships/slide" Target="/ppt/slides/slide4.xml" Id="R81c5c5cd679e47a0" /><Relationship Type="http://schemas.openxmlformats.org/officeDocument/2006/relationships/slide" Target="/ppt/slides/slide5.xml" Id="Ref623b081707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b2b533b28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ab6f22ea84982" /><Relationship Type="http://schemas.openxmlformats.org/officeDocument/2006/relationships/theme" Target="/ppt/slideMasters/theme/theme1.xml" Id="R853c3c0974da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1ab6f22ea8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1679a7844f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23562557548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f35541084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05f4cae8a45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6c2fc56a2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EDITORIUM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EDITORIUM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EDITORIUM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EDITORIUM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EDITORIUM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EDITORIUM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985 126 887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EDITORIUM AS</a:t>
            </a:r>
          </a:p>
        </p:txBody>
      </p:sp>
    </p:spTree>
  </p:cSld>
  <p:clrMapOvr>
    <a:masterClrMapping xmlns:a="http://schemas.openxmlformats.org/drawingml/2006/main"/>
  </p:clrMapOvr>
</p:sld>
</file>