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5c850d60f4f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950b1988e44ec"/>
  </p:sldMasterIdLst>
  <p:sldIdLst>
    <p:sldId xmlns:r="http://schemas.openxmlformats.org/officeDocument/2006/relationships" id="256" r:id="Re3ff400b7fee4535"/>
    <p:sldId xmlns:r="http://schemas.openxmlformats.org/officeDocument/2006/relationships" id="257" r:id="Rf804aa3274584e47"/>
    <p:sldId xmlns:r="http://schemas.openxmlformats.org/officeDocument/2006/relationships" id="258" r:id="Re238d4e2321b48f2"/>
    <p:sldId xmlns:r="http://schemas.openxmlformats.org/officeDocument/2006/relationships" id="259" r:id="Rf368e1ba0ec74f13"/>
    <p:sldId xmlns:r="http://schemas.openxmlformats.org/officeDocument/2006/relationships" id="260" r:id="R28b1e971c4a941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950b1988e44ec" /><Relationship Type="http://schemas.openxmlformats.org/officeDocument/2006/relationships/slide" Target="/ppt/slides/slide1.xml" Id="Re3ff400b7fee4535" /><Relationship Type="http://schemas.openxmlformats.org/officeDocument/2006/relationships/slide" Target="/ppt/slides/slide2.xml" Id="Rf804aa3274584e47" /><Relationship Type="http://schemas.openxmlformats.org/officeDocument/2006/relationships/slide" Target="/ppt/slides/slide3.xml" Id="Re238d4e2321b48f2" /><Relationship Type="http://schemas.openxmlformats.org/officeDocument/2006/relationships/slide" Target="/ppt/slides/slide4.xml" Id="Rf368e1ba0ec74f13" /><Relationship Type="http://schemas.openxmlformats.org/officeDocument/2006/relationships/slide" Target="/ppt/slides/slide5.xml" Id="R28b1e971c4a941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bcc4ab938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4d72b87364e4c" /><Relationship Type="http://schemas.openxmlformats.org/officeDocument/2006/relationships/theme" Target="/ppt/slideMasters/theme/theme1.xml" Id="Rda8ec5f8caf1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4d72b8736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c45827fd3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89f960d3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83b69ed57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d0aedccd0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1472b7de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NORTHERN SEAFOOD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SEAFOOD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NORTHERN SEAFOOD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SEAFOOD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SEAFOOD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SEAFOOD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985 082 278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SEAFOOD NORWAY AS</a:t>
            </a:r>
          </a:p>
        </p:txBody>
      </p:sp>
    </p:spTree>
  </p:cSld>
  <p:clrMapOvr>
    <a:masterClrMapping xmlns:a="http://schemas.openxmlformats.org/drawingml/2006/main"/>
  </p:clrMapOvr>
</p:sld>
</file>