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d2a9d52f854b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6c5238ad784d87"/>
  </p:sldMasterIdLst>
  <p:sldIdLst>
    <p:sldId xmlns:r="http://schemas.openxmlformats.org/officeDocument/2006/relationships" id="256" r:id="Rd306cf75fdfb45aa"/>
    <p:sldId xmlns:r="http://schemas.openxmlformats.org/officeDocument/2006/relationships" id="257" r:id="Reebb49a3262f46fe"/>
    <p:sldId xmlns:r="http://schemas.openxmlformats.org/officeDocument/2006/relationships" id="258" r:id="R2a5bce3a534b4a14"/>
    <p:sldId xmlns:r="http://schemas.openxmlformats.org/officeDocument/2006/relationships" id="259" r:id="R1a9a8f7642434c9b"/>
    <p:sldId xmlns:r="http://schemas.openxmlformats.org/officeDocument/2006/relationships" id="260" r:id="R0e619ec5eff94c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6c5238ad784d87" /><Relationship Type="http://schemas.openxmlformats.org/officeDocument/2006/relationships/slide" Target="/ppt/slides/slide1.xml" Id="Rd306cf75fdfb45aa" /><Relationship Type="http://schemas.openxmlformats.org/officeDocument/2006/relationships/slide" Target="/ppt/slides/slide2.xml" Id="Reebb49a3262f46fe" /><Relationship Type="http://schemas.openxmlformats.org/officeDocument/2006/relationships/slide" Target="/ppt/slides/slide3.xml" Id="R2a5bce3a534b4a14" /><Relationship Type="http://schemas.openxmlformats.org/officeDocument/2006/relationships/slide" Target="/ppt/slides/slide4.xml" Id="R1a9a8f7642434c9b" /><Relationship Type="http://schemas.openxmlformats.org/officeDocument/2006/relationships/slide" Target="/ppt/slides/slide5.xml" Id="R0e619ec5eff94c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8300fc1af54e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e1de453a74026" /><Relationship Type="http://schemas.openxmlformats.org/officeDocument/2006/relationships/theme" Target="/ppt/slideMasters/theme/theme1.xml" Id="R738dbdce47f346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1e1de453a740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a07c8e9cd46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2d1cec95894f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6aeaf1e9740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b8a3a2ff64c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0a4417db646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AH AUFLEM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 AUFLEM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985 050 813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