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bd9583d7594c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ff15ceb87248ce"/>
  </p:sldMasterIdLst>
  <p:sldIdLst>
    <p:sldId xmlns:r="http://schemas.openxmlformats.org/officeDocument/2006/relationships" id="256" r:id="R847301acb0b84c9e"/>
    <p:sldId xmlns:r="http://schemas.openxmlformats.org/officeDocument/2006/relationships" id="257" r:id="R1453c20092f04324"/>
    <p:sldId xmlns:r="http://schemas.openxmlformats.org/officeDocument/2006/relationships" id="258" r:id="Rc2e05a218b524c83"/>
    <p:sldId xmlns:r="http://schemas.openxmlformats.org/officeDocument/2006/relationships" id="259" r:id="Rf6724192040f4652"/>
    <p:sldId xmlns:r="http://schemas.openxmlformats.org/officeDocument/2006/relationships" id="260" r:id="Rbcebf10d8e824505"/>
    <p:sldId xmlns:r="http://schemas.openxmlformats.org/officeDocument/2006/relationships" id="261" r:id="R17e67fdb74c249fc"/>
    <p:sldId xmlns:r="http://schemas.openxmlformats.org/officeDocument/2006/relationships" id="262" r:id="R9704b60d6cd241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ff15ceb87248ce" /><Relationship Type="http://schemas.openxmlformats.org/officeDocument/2006/relationships/slide" Target="/ppt/slides/slide1.xml" Id="R847301acb0b84c9e" /><Relationship Type="http://schemas.openxmlformats.org/officeDocument/2006/relationships/slide" Target="/ppt/slides/slide2.xml" Id="R1453c20092f04324" /><Relationship Type="http://schemas.openxmlformats.org/officeDocument/2006/relationships/slide" Target="/ppt/slides/slide3.xml" Id="Rc2e05a218b524c83" /><Relationship Type="http://schemas.openxmlformats.org/officeDocument/2006/relationships/slide" Target="/ppt/slides/slide4.xml" Id="Rf6724192040f4652" /><Relationship Type="http://schemas.openxmlformats.org/officeDocument/2006/relationships/slide" Target="/ppt/slides/slide5.xml" Id="Rbcebf10d8e824505" /><Relationship Type="http://schemas.openxmlformats.org/officeDocument/2006/relationships/slide" Target="/ppt/slides/slide6.xml" Id="R17e67fdb74c249fc" /><Relationship Type="http://schemas.openxmlformats.org/officeDocument/2006/relationships/slide" Target="/ppt/slides/slide7.xml" Id="R9704b60d6cd241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e8ee64e9242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a4556a7af4cb3" /><Relationship Type="http://schemas.openxmlformats.org/officeDocument/2006/relationships/theme" Target="/ppt/slideMasters/theme/theme1.xml" Id="Rb3eed915a00f4a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fa4556a7af4c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f3b61f5e340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9dc1ab4df41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39f8822204c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357ec62844e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6d77b30d440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159fc5d1242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64b419dae4b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AUTOSENTERET JEVNAKER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JEVNAKER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AUTOSENTERET JEVNAKER AS ble etablert [år] og holder til i Jevnaker.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JEVNAKER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JEVNAKER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JEVNAKER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11 995 170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236 600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2 697 032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JEVNAKER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EIENDOMSUTVIKLING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EIVIND HAGLUND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JEVNAKER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Samsmoveien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3520 Jevnaker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31 00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985 032 777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JEVNAKER AS</a:t>
            </a:r>
          </a:p>
        </p:txBody>
      </p:sp>
    </p:spTree>
  </p:cSld>
  <p:clrMapOvr>
    <a:masterClrMapping xmlns:a="http://schemas.openxmlformats.org/drawingml/2006/main"/>
  </p:clrMapOvr>
</p:sld>
</file>