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6410649df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796bdb0ca4ab3"/>
  </p:sldMasterIdLst>
  <p:sldIdLst>
    <p:sldId xmlns:r="http://schemas.openxmlformats.org/officeDocument/2006/relationships" id="256" r:id="R9e08b568d5e64469"/>
    <p:sldId xmlns:r="http://schemas.openxmlformats.org/officeDocument/2006/relationships" id="257" r:id="Rbe01e7becee14053"/>
    <p:sldId xmlns:r="http://schemas.openxmlformats.org/officeDocument/2006/relationships" id="258" r:id="R85b4f76ade9a4f08"/>
    <p:sldId xmlns:r="http://schemas.openxmlformats.org/officeDocument/2006/relationships" id="259" r:id="R90e47c48442f4c01"/>
    <p:sldId xmlns:r="http://schemas.openxmlformats.org/officeDocument/2006/relationships" id="260" r:id="R41aef2a15fca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796bdb0ca4ab3" /><Relationship Type="http://schemas.openxmlformats.org/officeDocument/2006/relationships/slide" Target="/ppt/slides/slide1.xml" Id="R9e08b568d5e64469" /><Relationship Type="http://schemas.openxmlformats.org/officeDocument/2006/relationships/slide" Target="/ppt/slides/slide2.xml" Id="Rbe01e7becee14053" /><Relationship Type="http://schemas.openxmlformats.org/officeDocument/2006/relationships/slide" Target="/ppt/slides/slide3.xml" Id="R85b4f76ade9a4f08" /><Relationship Type="http://schemas.openxmlformats.org/officeDocument/2006/relationships/slide" Target="/ppt/slides/slide4.xml" Id="R90e47c48442f4c01" /><Relationship Type="http://schemas.openxmlformats.org/officeDocument/2006/relationships/slide" Target="/ppt/slides/slide5.xml" Id="R41aef2a15fca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faf20d730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9596cfef54e81" /><Relationship Type="http://schemas.openxmlformats.org/officeDocument/2006/relationships/theme" Target="/ppt/slideMasters/theme/theme1.xml" Id="Rb8ac1eb403c846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e9596cfef5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02d82c915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a8ba5f9648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6d1aae279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85d3904247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f8230829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LERKA LEVANGER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LERKA LEVANGER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LERKA LEVANGER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LERKA LEVANGER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LERKA LEVANGER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LERKA LEVANGER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985 031 444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LERKA LEVANGER AS</a:t>
            </a:r>
          </a:p>
        </p:txBody>
      </p:sp>
    </p:spTree>
  </p:cSld>
  <p:clrMapOvr>
    <a:masterClrMapping xmlns:a="http://schemas.openxmlformats.org/drawingml/2006/main"/>
  </p:clrMapOvr>
</p:sld>
</file>