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18e99f8f384e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7aeb8a0fe34262"/>
  </p:sldMasterIdLst>
  <p:sldIdLst>
    <p:sldId xmlns:r="http://schemas.openxmlformats.org/officeDocument/2006/relationships" id="256" r:id="R65e73920a94e447a"/>
    <p:sldId xmlns:r="http://schemas.openxmlformats.org/officeDocument/2006/relationships" id="257" r:id="R9c52e6bd55584554"/>
    <p:sldId xmlns:r="http://schemas.openxmlformats.org/officeDocument/2006/relationships" id="258" r:id="Rfc518f00eb1f4423"/>
    <p:sldId xmlns:r="http://schemas.openxmlformats.org/officeDocument/2006/relationships" id="259" r:id="R7c12d76e9dc34139"/>
    <p:sldId xmlns:r="http://schemas.openxmlformats.org/officeDocument/2006/relationships" id="260" r:id="R0dcc804cf1654164"/>
    <p:sldId xmlns:r="http://schemas.openxmlformats.org/officeDocument/2006/relationships" id="261" r:id="R52375388d9d94a2a"/>
    <p:sldId xmlns:r="http://schemas.openxmlformats.org/officeDocument/2006/relationships" id="262" r:id="R125f158270be49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aeb8a0fe34262" /><Relationship Type="http://schemas.openxmlformats.org/officeDocument/2006/relationships/slide" Target="/ppt/slides/slide1.xml" Id="R65e73920a94e447a" /><Relationship Type="http://schemas.openxmlformats.org/officeDocument/2006/relationships/slide" Target="/ppt/slides/slide2.xml" Id="R9c52e6bd55584554" /><Relationship Type="http://schemas.openxmlformats.org/officeDocument/2006/relationships/slide" Target="/ppt/slides/slide3.xml" Id="Rfc518f00eb1f4423" /><Relationship Type="http://schemas.openxmlformats.org/officeDocument/2006/relationships/slide" Target="/ppt/slides/slide4.xml" Id="R7c12d76e9dc34139" /><Relationship Type="http://schemas.openxmlformats.org/officeDocument/2006/relationships/slide" Target="/ppt/slides/slide5.xml" Id="R0dcc804cf1654164" /><Relationship Type="http://schemas.openxmlformats.org/officeDocument/2006/relationships/slide" Target="/ppt/slides/slide6.xml" Id="R52375388d9d94a2a" /><Relationship Type="http://schemas.openxmlformats.org/officeDocument/2006/relationships/slide" Target="/ppt/slides/slide7.xml" Id="R125f158270be49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0c79899a149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8792b5d78469b" /><Relationship Type="http://schemas.openxmlformats.org/officeDocument/2006/relationships/theme" Target="/ppt/slideMasters/theme/theme1.xml" Id="R124ef09a18f4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e8792b5d78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bcb3c26a0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cec85f4e6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84cf5aa5dd49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6957550d049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f988fd8fa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3f0d155c141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760ec5e649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SOMAMED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SOMAMED AS ble etablert [år] og holder til i Nesoddtangen.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19 124 847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8 405 632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18 642 850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SONDRE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FARESTVEIT KARI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PER PEO  –  26,0 %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1452 Nesoddtangen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post@somamed.com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www.somamed.com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985 029 504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SOMAMED AS</a:t>
            </a:r>
          </a:p>
        </p:txBody>
      </p:sp>
    </p:spTree>
  </p:cSld>
  <p:clrMapOvr>
    <a:masterClrMapping xmlns:a="http://schemas.openxmlformats.org/drawingml/2006/main"/>
  </p:clrMapOvr>
</p:sld>
</file>