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95e885adf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fcc57ba6b401f"/>
  </p:sldMasterIdLst>
  <p:sldIdLst>
    <p:sldId xmlns:r="http://schemas.openxmlformats.org/officeDocument/2006/relationships" id="256" r:id="R3b3a498b3c8b45bc"/>
    <p:sldId xmlns:r="http://schemas.openxmlformats.org/officeDocument/2006/relationships" id="257" r:id="Rf064c634d0a74acb"/>
    <p:sldId xmlns:r="http://schemas.openxmlformats.org/officeDocument/2006/relationships" id="258" r:id="R216aae0bd6354dfd"/>
    <p:sldId xmlns:r="http://schemas.openxmlformats.org/officeDocument/2006/relationships" id="259" r:id="R72d3e881cf554cd2"/>
    <p:sldId xmlns:r="http://schemas.openxmlformats.org/officeDocument/2006/relationships" id="260" r:id="R48c7b27970bb4355"/>
    <p:sldId xmlns:r="http://schemas.openxmlformats.org/officeDocument/2006/relationships" id="261" r:id="Re4e718b3deb040c9"/>
    <p:sldId xmlns:r="http://schemas.openxmlformats.org/officeDocument/2006/relationships" id="262" r:id="R431c5009c061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fcc57ba6b401f" /><Relationship Type="http://schemas.openxmlformats.org/officeDocument/2006/relationships/slide" Target="/ppt/slides/slide1.xml" Id="R3b3a498b3c8b45bc" /><Relationship Type="http://schemas.openxmlformats.org/officeDocument/2006/relationships/slide" Target="/ppt/slides/slide2.xml" Id="Rf064c634d0a74acb" /><Relationship Type="http://schemas.openxmlformats.org/officeDocument/2006/relationships/slide" Target="/ppt/slides/slide3.xml" Id="R216aae0bd6354dfd" /><Relationship Type="http://schemas.openxmlformats.org/officeDocument/2006/relationships/slide" Target="/ppt/slides/slide4.xml" Id="R72d3e881cf554cd2" /><Relationship Type="http://schemas.openxmlformats.org/officeDocument/2006/relationships/slide" Target="/ppt/slides/slide5.xml" Id="R48c7b27970bb4355" /><Relationship Type="http://schemas.openxmlformats.org/officeDocument/2006/relationships/slide" Target="/ppt/slides/slide6.xml" Id="Re4e718b3deb040c9" /><Relationship Type="http://schemas.openxmlformats.org/officeDocument/2006/relationships/slide" Target="/ppt/slides/slide7.xml" Id="R431c5009c061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f5e790e25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603a1f0643f8" /><Relationship Type="http://schemas.openxmlformats.org/officeDocument/2006/relationships/theme" Target="/ppt/slideMasters/theme/theme1.xml" Id="R157b5507e158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6603a1f06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29585f574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7b583c86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79c8eb6a8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65d92b8ad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6244f17c24d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fd228db51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e21282be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50 121 363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50 479 544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