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6da52c1ce43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6f58a046f4f55"/>
  </p:sldMasterIdLst>
  <p:sldIdLst>
    <p:sldId xmlns:r="http://schemas.openxmlformats.org/officeDocument/2006/relationships" id="256" r:id="Rb57308c2c6554686"/>
    <p:sldId xmlns:r="http://schemas.openxmlformats.org/officeDocument/2006/relationships" id="257" r:id="R8c9fadf759734dfb"/>
    <p:sldId xmlns:r="http://schemas.openxmlformats.org/officeDocument/2006/relationships" id="258" r:id="Rc2a485b69f34459d"/>
    <p:sldId xmlns:r="http://schemas.openxmlformats.org/officeDocument/2006/relationships" id="259" r:id="Rd0e8b6baf74a4fa8"/>
    <p:sldId xmlns:r="http://schemas.openxmlformats.org/officeDocument/2006/relationships" id="260" r:id="R25cd1795dc1c487d"/>
    <p:sldId xmlns:r="http://schemas.openxmlformats.org/officeDocument/2006/relationships" id="261" r:id="R0028b6ee87c7428c"/>
    <p:sldId xmlns:r="http://schemas.openxmlformats.org/officeDocument/2006/relationships" id="262" r:id="Rc80886a6b685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6f58a046f4f55" /><Relationship Type="http://schemas.openxmlformats.org/officeDocument/2006/relationships/slide" Target="/ppt/slides/slide1.xml" Id="Rb57308c2c6554686" /><Relationship Type="http://schemas.openxmlformats.org/officeDocument/2006/relationships/slide" Target="/ppt/slides/slide2.xml" Id="R8c9fadf759734dfb" /><Relationship Type="http://schemas.openxmlformats.org/officeDocument/2006/relationships/slide" Target="/ppt/slides/slide3.xml" Id="Rc2a485b69f34459d" /><Relationship Type="http://schemas.openxmlformats.org/officeDocument/2006/relationships/slide" Target="/ppt/slides/slide4.xml" Id="Rd0e8b6baf74a4fa8" /><Relationship Type="http://schemas.openxmlformats.org/officeDocument/2006/relationships/slide" Target="/ppt/slides/slide5.xml" Id="R25cd1795dc1c487d" /><Relationship Type="http://schemas.openxmlformats.org/officeDocument/2006/relationships/slide" Target="/ppt/slides/slide6.xml" Id="R0028b6ee87c7428c" /><Relationship Type="http://schemas.openxmlformats.org/officeDocument/2006/relationships/slide" Target="/ppt/slides/slide7.xml" Id="Rc80886a6b685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fc8002e5a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6f4215abc4447" /><Relationship Type="http://schemas.openxmlformats.org/officeDocument/2006/relationships/theme" Target="/ppt/slideMasters/theme/theme1.xml" Id="Rd9b779e07aba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6f4215abc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0d7eec61d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fa72d5b2e41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78e75b8b5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a06d6f185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0b865e6d0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86b7277a243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f7d07cc00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