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73b543816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2848994774d9f"/>
  </p:sldMasterIdLst>
  <p:sldIdLst>
    <p:sldId xmlns:r="http://schemas.openxmlformats.org/officeDocument/2006/relationships" id="256" r:id="Rd5946273722f4ab4"/>
    <p:sldId xmlns:r="http://schemas.openxmlformats.org/officeDocument/2006/relationships" id="257" r:id="R22b60e07b6c84bda"/>
    <p:sldId xmlns:r="http://schemas.openxmlformats.org/officeDocument/2006/relationships" id="258" r:id="R7ee81220ebad4446"/>
    <p:sldId xmlns:r="http://schemas.openxmlformats.org/officeDocument/2006/relationships" id="259" r:id="R0bb8144ca6e8475d"/>
    <p:sldId xmlns:r="http://schemas.openxmlformats.org/officeDocument/2006/relationships" id="260" r:id="Rf12f9db2fbe843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2848994774d9f" /><Relationship Type="http://schemas.openxmlformats.org/officeDocument/2006/relationships/slide" Target="/ppt/slides/slide1.xml" Id="Rd5946273722f4ab4" /><Relationship Type="http://schemas.openxmlformats.org/officeDocument/2006/relationships/slide" Target="/ppt/slides/slide2.xml" Id="R22b60e07b6c84bda" /><Relationship Type="http://schemas.openxmlformats.org/officeDocument/2006/relationships/slide" Target="/ppt/slides/slide3.xml" Id="R7ee81220ebad4446" /><Relationship Type="http://schemas.openxmlformats.org/officeDocument/2006/relationships/slide" Target="/ppt/slides/slide4.xml" Id="R0bb8144ca6e8475d" /><Relationship Type="http://schemas.openxmlformats.org/officeDocument/2006/relationships/slide" Target="/ppt/slides/slide5.xml" Id="Rf12f9db2fbe843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05e6060b8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5c331700485b" /><Relationship Type="http://schemas.openxmlformats.org/officeDocument/2006/relationships/theme" Target="/ppt/slideMasters/theme/theme1.xml" Id="R7344f5e5d09f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445c331700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0b131a55c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c23c846d14f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22b14f604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dea14c61e49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e6dc28e32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