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0e0c3b916a48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0db72dae994927"/>
  </p:sldMasterIdLst>
  <p:sldIdLst>
    <p:sldId xmlns:r="http://schemas.openxmlformats.org/officeDocument/2006/relationships" id="256" r:id="Re023ad9c07584c01"/>
    <p:sldId xmlns:r="http://schemas.openxmlformats.org/officeDocument/2006/relationships" id="257" r:id="R64ddd90b05fc4f0f"/>
    <p:sldId xmlns:r="http://schemas.openxmlformats.org/officeDocument/2006/relationships" id="258" r:id="R4411093c6cd346ae"/>
    <p:sldId xmlns:r="http://schemas.openxmlformats.org/officeDocument/2006/relationships" id="259" r:id="R4fd18b51dcd0489b"/>
    <p:sldId xmlns:r="http://schemas.openxmlformats.org/officeDocument/2006/relationships" id="260" r:id="R29b8dcf42dec49ea"/>
    <p:sldId xmlns:r="http://schemas.openxmlformats.org/officeDocument/2006/relationships" id="261" r:id="Rfe6c4d7af9cb48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0db72dae994927" /><Relationship Type="http://schemas.openxmlformats.org/officeDocument/2006/relationships/slide" Target="/ppt/slides/slide1.xml" Id="Re023ad9c07584c01" /><Relationship Type="http://schemas.openxmlformats.org/officeDocument/2006/relationships/slide" Target="/ppt/slides/slide2.xml" Id="R64ddd90b05fc4f0f" /><Relationship Type="http://schemas.openxmlformats.org/officeDocument/2006/relationships/slide" Target="/ppt/slides/slide3.xml" Id="R4411093c6cd346ae" /><Relationship Type="http://schemas.openxmlformats.org/officeDocument/2006/relationships/slide" Target="/ppt/slides/slide4.xml" Id="R4fd18b51dcd0489b" /><Relationship Type="http://schemas.openxmlformats.org/officeDocument/2006/relationships/slide" Target="/ppt/slides/slide5.xml" Id="R29b8dcf42dec49ea" /><Relationship Type="http://schemas.openxmlformats.org/officeDocument/2006/relationships/slide" Target="/ppt/slides/slide6.xml" Id="Rfe6c4d7af9cb48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e874aaafa54b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023be009f46d2" /><Relationship Type="http://schemas.openxmlformats.org/officeDocument/2006/relationships/theme" Target="/ppt/slideMasters/theme/theme1.xml" Id="R258652848ba343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7023be009f46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d331456df4e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c459b0db744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9a30fa6774c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9315f072045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27704e1db44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556fc39b949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