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d357ac5984c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ae6dc0e994dc7"/>
  </p:sldMasterIdLst>
  <p:sldIdLst>
    <p:sldId xmlns:r="http://schemas.openxmlformats.org/officeDocument/2006/relationships" id="256" r:id="R5a73a6567eef49c9"/>
    <p:sldId xmlns:r="http://schemas.openxmlformats.org/officeDocument/2006/relationships" id="257" r:id="R57a125cd712d4ba9"/>
    <p:sldId xmlns:r="http://schemas.openxmlformats.org/officeDocument/2006/relationships" id="258" r:id="Rc551f1e9a8c146a4"/>
    <p:sldId xmlns:r="http://schemas.openxmlformats.org/officeDocument/2006/relationships" id="259" r:id="R7773649ca5d04bdb"/>
    <p:sldId xmlns:r="http://schemas.openxmlformats.org/officeDocument/2006/relationships" id="260" r:id="R74468e920b7241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ae6dc0e994dc7" /><Relationship Type="http://schemas.openxmlformats.org/officeDocument/2006/relationships/slide" Target="/ppt/slides/slide1.xml" Id="R5a73a6567eef49c9" /><Relationship Type="http://schemas.openxmlformats.org/officeDocument/2006/relationships/slide" Target="/ppt/slides/slide2.xml" Id="R57a125cd712d4ba9" /><Relationship Type="http://schemas.openxmlformats.org/officeDocument/2006/relationships/slide" Target="/ppt/slides/slide3.xml" Id="Rc551f1e9a8c146a4" /><Relationship Type="http://schemas.openxmlformats.org/officeDocument/2006/relationships/slide" Target="/ppt/slides/slide4.xml" Id="R7773649ca5d04bdb" /><Relationship Type="http://schemas.openxmlformats.org/officeDocument/2006/relationships/slide" Target="/ppt/slides/slide5.xml" Id="R74468e920b7241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720bcedec47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ec26e058a49d9" /><Relationship Type="http://schemas.openxmlformats.org/officeDocument/2006/relationships/theme" Target="/ppt/slideMasters/theme/theme1.xml" Id="Rf44d6045293a48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ec26e058a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8e537d0f64a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566429e82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f3700cdbe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a637a1b57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0e8ca6f8747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