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dff3e1f25543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3df9ff118240d3"/>
  </p:sldMasterIdLst>
  <p:sldIdLst>
    <p:sldId xmlns:r="http://schemas.openxmlformats.org/officeDocument/2006/relationships" id="256" r:id="R8b11ce15cc874cc0"/>
    <p:sldId xmlns:r="http://schemas.openxmlformats.org/officeDocument/2006/relationships" id="257" r:id="R447e87f437824629"/>
    <p:sldId xmlns:r="http://schemas.openxmlformats.org/officeDocument/2006/relationships" id="258" r:id="Ra6e476cdc3cb42ec"/>
    <p:sldId xmlns:r="http://schemas.openxmlformats.org/officeDocument/2006/relationships" id="259" r:id="R3a335c35acad4f8f"/>
    <p:sldId xmlns:r="http://schemas.openxmlformats.org/officeDocument/2006/relationships" id="260" r:id="R2d12eca8000148fd"/>
    <p:sldId xmlns:r="http://schemas.openxmlformats.org/officeDocument/2006/relationships" id="261" r:id="Rf8d3b0b1c4714f77"/>
    <p:sldId xmlns:r="http://schemas.openxmlformats.org/officeDocument/2006/relationships" id="262" r:id="Rd5567893ff1e4b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3df9ff118240d3" /><Relationship Type="http://schemas.openxmlformats.org/officeDocument/2006/relationships/slide" Target="/ppt/slides/slide1.xml" Id="R8b11ce15cc874cc0" /><Relationship Type="http://schemas.openxmlformats.org/officeDocument/2006/relationships/slide" Target="/ppt/slides/slide2.xml" Id="R447e87f437824629" /><Relationship Type="http://schemas.openxmlformats.org/officeDocument/2006/relationships/slide" Target="/ppt/slides/slide3.xml" Id="Ra6e476cdc3cb42ec" /><Relationship Type="http://schemas.openxmlformats.org/officeDocument/2006/relationships/slide" Target="/ppt/slides/slide4.xml" Id="R3a335c35acad4f8f" /><Relationship Type="http://schemas.openxmlformats.org/officeDocument/2006/relationships/slide" Target="/ppt/slides/slide5.xml" Id="R2d12eca8000148fd" /><Relationship Type="http://schemas.openxmlformats.org/officeDocument/2006/relationships/slide" Target="/ppt/slides/slide6.xml" Id="Rf8d3b0b1c4714f77" /><Relationship Type="http://schemas.openxmlformats.org/officeDocument/2006/relationships/slide" Target="/ppt/slides/slide7.xml" Id="Rd5567893ff1e4b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eda4b7d33844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4b97b8128f43b3" /><Relationship Type="http://schemas.openxmlformats.org/officeDocument/2006/relationships/theme" Target="/ppt/slideMasters/theme/theme1.xml" Id="Rbf3e3a962b2a41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4b97b8128f43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efaaf232ca43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a6f69214cc4a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6db344a8748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041cf608e49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323806e0c14e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f01a6347164d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29531af2246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VESTDAVIT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VESTDAVIT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VESTDAVIT AS ble etablert [år] og holder til i Laksevåg.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VESTDAVIT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VESTDAVIT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VESTDAVIT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372 850 595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45 615 748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36 574 917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71 515 015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205 430 283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VESTDAVIT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VESTDAVIT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VESTDAVIT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Damsgårdsveien 125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5160 Laksevåg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54 92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post@vestdavit.no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www.vestdavit.no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984 914 261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VESTDAVIT AS</a:t>
            </a:r>
          </a:p>
        </p:txBody>
      </p:sp>
    </p:spTree>
  </p:cSld>
  <p:clrMapOvr>
    <a:masterClrMapping xmlns:a="http://schemas.openxmlformats.org/drawingml/2006/main"/>
  </p:clrMapOvr>
</p:sld>
</file>