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209df9f22d44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46958d04d149e1"/>
  </p:sldMasterIdLst>
  <p:sldIdLst>
    <p:sldId xmlns:r="http://schemas.openxmlformats.org/officeDocument/2006/relationships" id="256" r:id="R6d17db05f46a4804"/>
    <p:sldId xmlns:r="http://schemas.openxmlformats.org/officeDocument/2006/relationships" id="257" r:id="Re3db7902055d432a"/>
    <p:sldId xmlns:r="http://schemas.openxmlformats.org/officeDocument/2006/relationships" id="258" r:id="Rd7b230d257d24dde"/>
    <p:sldId xmlns:r="http://schemas.openxmlformats.org/officeDocument/2006/relationships" id="259" r:id="Ra0564f4ba3fe4e66"/>
    <p:sldId xmlns:r="http://schemas.openxmlformats.org/officeDocument/2006/relationships" id="260" r:id="Rbb1dc556b104471f"/>
    <p:sldId xmlns:r="http://schemas.openxmlformats.org/officeDocument/2006/relationships" id="261" r:id="R23ee48a285b842e7"/>
    <p:sldId xmlns:r="http://schemas.openxmlformats.org/officeDocument/2006/relationships" id="262" r:id="R1a02533e7964438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46958d04d149e1" /><Relationship Type="http://schemas.openxmlformats.org/officeDocument/2006/relationships/slide" Target="/ppt/slides/slide1.xml" Id="R6d17db05f46a4804" /><Relationship Type="http://schemas.openxmlformats.org/officeDocument/2006/relationships/slide" Target="/ppt/slides/slide2.xml" Id="Re3db7902055d432a" /><Relationship Type="http://schemas.openxmlformats.org/officeDocument/2006/relationships/slide" Target="/ppt/slides/slide3.xml" Id="Rd7b230d257d24dde" /><Relationship Type="http://schemas.openxmlformats.org/officeDocument/2006/relationships/slide" Target="/ppt/slides/slide4.xml" Id="Ra0564f4ba3fe4e66" /><Relationship Type="http://schemas.openxmlformats.org/officeDocument/2006/relationships/slide" Target="/ppt/slides/slide5.xml" Id="Rbb1dc556b104471f" /><Relationship Type="http://schemas.openxmlformats.org/officeDocument/2006/relationships/slide" Target="/ppt/slides/slide6.xml" Id="R23ee48a285b842e7" /><Relationship Type="http://schemas.openxmlformats.org/officeDocument/2006/relationships/slide" Target="/ppt/slides/slide7.xml" Id="R1a02533e7964438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5ba1f5e4384b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4515c7cb7f412b" /><Relationship Type="http://schemas.openxmlformats.org/officeDocument/2006/relationships/theme" Target="/ppt/slideMasters/theme/theme1.xml" Id="Rccf78a8747df45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4515c7cb7f41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47650214dc44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54f076df2a46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fd5aa121ba43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f2edb872124a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0bc69c1587438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cc3930603b49d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84dbc8640c446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NES ADVANTAGE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 ADVANTAGE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 ADVANTAGE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 ADVANTAGE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 ADVANTAGE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 ADVANTAGE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2 250 320 000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38 020 000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32 679 000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57 831 000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577 911 000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 ADVANTAGE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 ADVANTAGE SOLUTIONS GROUP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 ADVANTAGE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Oksenøyveien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99 98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984 909 020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 ADVANTAGE AS</a:t>
            </a:r>
          </a:p>
        </p:txBody>
      </p:sp>
    </p:spTree>
  </p:cSld>
  <p:clrMapOvr>
    <a:masterClrMapping xmlns:a="http://schemas.openxmlformats.org/drawingml/2006/main"/>
  </p:clrMapOvr>
</p:sld>
</file>