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701e8b60dc47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f19c0c9c7b47dc"/>
  </p:sldMasterIdLst>
  <p:sldIdLst>
    <p:sldId xmlns:r="http://schemas.openxmlformats.org/officeDocument/2006/relationships" id="256" r:id="R4ad4c450a0f54413"/>
    <p:sldId xmlns:r="http://schemas.openxmlformats.org/officeDocument/2006/relationships" id="257" r:id="Rd4e5accbae514e26"/>
    <p:sldId xmlns:r="http://schemas.openxmlformats.org/officeDocument/2006/relationships" id="258" r:id="R098581307f994808"/>
    <p:sldId xmlns:r="http://schemas.openxmlformats.org/officeDocument/2006/relationships" id="259" r:id="R9064d90f404a4b5a"/>
    <p:sldId xmlns:r="http://schemas.openxmlformats.org/officeDocument/2006/relationships" id="260" r:id="Rbdb1f51ebed646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f19c0c9c7b47dc" /><Relationship Type="http://schemas.openxmlformats.org/officeDocument/2006/relationships/slide" Target="/ppt/slides/slide1.xml" Id="R4ad4c450a0f54413" /><Relationship Type="http://schemas.openxmlformats.org/officeDocument/2006/relationships/slide" Target="/ppt/slides/slide2.xml" Id="Rd4e5accbae514e26" /><Relationship Type="http://schemas.openxmlformats.org/officeDocument/2006/relationships/slide" Target="/ppt/slides/slide3.xml" Id="R098581307f994808" /><Relationship Type="http://schemas.openxmlformats.org/officeDocument/2006/relationships/slide" Target="/ppt/slides/slide4.xml" Id="R9064d90f404a4b5a" /><Relationship Type="http://schemas.openxmlformats.org/officeDocument/2006/relationships/slide" Target="/ppt/slides/slide5.xml" Id="Rbdb1f51ebed646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1c81c421dd44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678c4db027484c" /><Relationship Type="http://schemas.openxmlformats.org/officeDocument/2006/relationships/theme" Target="/ppt/slideMasters/theme/theme1.xml" Id="Ra8f2c23ab83440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678c4db02748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4342b4a75747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ba1ad71c7c41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f69859a6544b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4f4cc37e8347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2d9f3f42c540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FLY BY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 BY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FLY BY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 BY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 BY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 BY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984 885 717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 BY AS</a:t>
            </a:r>
          </a:p>
        </p:txBody>
      </p:sp>
    </p:spTree>
  </p:cSld>
  <p:clrMapOvr>
    <a:masterClrMapping xmlns:a="http://schemas.openxmlformats.org/drawingml/2006/main"/>
  </p:clrMapOvr>
</p:sld>
</file>