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0684acc39f4a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a409da82d8401c"/>
  </p:sldMasterIdLst>
  <p:sldIdLst>
    <p:sldId xmlns:r="http://schemas.openxmlformats.org/officeDocument/2006/relationships" id="256" r:id="Rb4bd611e1fed4b33"/>
    <p:sldId xmlns:r="http://schemas.openxmlformats.org/officeDocument/2006/relationships" id="257" r:id="Rbae62498117c4193"/>
    <p:sldId xmlns:r="http://schemas.openxmlformats.org/officeDocument/2006/relationships" id="258" r:id="R6d6d05214cfd455e"/>
    <p:sldId xmlns:r="http://schemas.openxmlformats.org/officeDocument/2006/relationships" id="259" r:id="R6447a8fb702f49a5"/>
    <p:sldId xmlns:r="http://schemas.openxmlformats.org/officeDocument/2006/relationships" id="260" r:id="R3de7de621f6f4a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a409da82d8401c" /><Relationship Type="http://schemas.openxmlformats.org/officeDocument/2006/relationships/slide" Target="/ppt/slides/slide1.xml" Id="Rb4bd611e1fed4b33" /><Relationship Type="http://schemas.openxmlformats.org/officeDocument/2006/relationships/slide" Target="/ppt/slides/slide2.xml" Id="Rbae62498117c4193" /><Relationship Type="http://schemas.openxmlformats.org/officeDocument/2006/relationships/slide" Target="/ppt/slides/slide3.xml" Id="R6d6d05214cfd455e" /><Relationship Type="http://schemas.openxmlformats.org/officeDocument/2006/relationships/slide" Target="/ppt/slides/slide4.xml" Id="R6447a8fb702f49a5" /><Relationship Type="http://schemas.openxmlformats.org/officeDocument/2006/relationships/slide" Target="/ppt/slides/slide5.xml" Id="R3de7de621f6f4a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e7b373374b41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5ca3024614c7a" /><Relationship Type="http://schemas.openxmlformats.org/officeDocument/2006/relationships/theme" Target="/ppt/slideMasters/theme/theme1.xml" Id="Rf09bdc6ff1bc4e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85ca3024614c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56e931845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7f0a7a7ea4d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5284e93ab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c2a8ad95849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3f28d799543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INTERSPORT KREMMERTORGET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INTERSPORT KREMMERTORGET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984 879 849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