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aaa10dfb7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82f0456e44936"/>
  </p:sldMasterIdLst>
  <p:sldIdLst>
    <p:sldId xmlns:r="http://schemas.openxmlformats.org/officeDocument/2006/relationships" id="256" r:id="R7c19435a3d10451e"/>
    <p:sldId xmlns:r="http://schemas.openxmlformats.org/officeDocument/2006/relationships" id="257" r:id="R3de8a37cf8c24c45"/>
    <p:sldId xmlns:r="http://schemas.openxmlformats.org/officeDocument/2006/relationships" id="258" r:id="Ra5320bcdc6134a83"/>
    <p:sldId xmlns:r="http://schemas.openxmlformats.org/officeDocument/2006/relationships" id="259" r:id="Ra781f70ddaf1439a"/>
    <p:sldId xmlns:r="http://schemas.openxmlformats.org/officeDocument/2006/relationships" id="260" r:id="Raaf257d58ae64d00"/>
    <p:sldId xmlns:r="http://schemas.openxmlformats.org/officeDocument/2006/relationships" id="261" r:id="R499a479e748345f5"/>
    <p:sldId xmlns:r="http://schemas.openxmlformats.org/officeDocument/2006/relationships" id="262" r:id="Rb9f91fd13447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82f0456e44936" /><Relationship Type="http://schemas.openxmlformats.org/officeDocument/2006/relationships/slide" Target="/ppt/slides/slide1.xml" Id="R7c19435a3d10451e" /><Relationship Type="http://schemas.openxmlformats.org/officeDocument/2006/relationships/slide" Target="/ppt/slides/slide2.xml" Id="R3de8a37cf8c24c45" /><Relationship Type="http://schemas.openxmlformats.org/officeDocument/2006/relationships/slide" Target="/ppt/slides/slide3.xml" Id="Ra5320bcdc6134a83" /><Relationship Type="http://schemas.openxmlformats.org/officeDocument/2006/relationships/slide" Target="/ppt/slides/slide4.xml" Id="Ra781f70ddaf1439a" /><Relationship Type="http://schemas.openxmlformats.org/officeDocument/2006/relationships/slide" Target="/ppt/slides/slide5.xml" Id="Raaf257d58ae64d00" /><Relationship Type="http://schemas.openxmlformats.org/officeDocument/2006/relationships/slide" Target="/ppt/slides/slide6.xml" Id="R499a479e748345f5" /><Relationship Type="http://schemas.openxmlformats.org/officeDocument/2006/relationships/slide" Target="/ppt/slides/slide7.xml" Id="Rb9f91fd13447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b72fc47db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d7bb858d4928" /><Relationship Type="http://schemas.openxmlformats.org/officeDocument/2006/relationships/theme" Target="/ppt/slideMasters/theme/theme1.xml" Id="R245a41c113ab4a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dd7bb858d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053e27265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bee6dbcb3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cb57877d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cda9b4662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3b67c4bde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4f295a3c344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3c20e2c442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OLAND EIENDOM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1 805 366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1 645 212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4 212 066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103 509 092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108 528 761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OLAND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OLAND PER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Torpovegen 304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984 860 099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OLAND EIENDOM AS</a:t>
            </a:r>
          </a:p>
        </p:txBody>
      </p:sp>
    </p:spTree>
  </p:cSld>
  <p:clrMapOvr>
    <a:masterClrMapping xmlns:a="http://schemas.openxmlformats.org/drawingml/2006/main"/>
  </p:clrMapOvr>
</p:sld>
</file>