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72577b928b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80a3661cc442c"/>
  </p:sldMasterIdLst>
  <p:sldIdLst>
    <p:sldId xmlns:r="http://schemas.openxmlformats.org/officeDocument/2006/relationships" id="256" r:id="Ra664efafbfe248be"/>
    <p:sldId xmlns:r="http://schemas.openxmlformats.org/officeDocument/2006/relationships" id="257" r:id="Rcd795ec5e7d34037"/>
    <p:sldId xmlns:r="http://schemas.openxmlformats.org/officeDocument/2006/relationships" id="258" r:id="Rba95246ba83e4bba"/>
    <p:sldId xmlns:r="http://schemas.openxmlformats.org/officeDocument/2006/relationships" id="259" r:id="Rf7a18b9e56934d00"/>
    <p:sldId xmlns:r="http://schemas.openxmlformats.org/officeDocument/2006/relationships" id="260" r:id="R5f643ebd132544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80a3661cc442c" /><Relationship Type="http://schemas.openxmlformats.org/officeDocument/2006/relationships/slide" Target="/ppt/slides/slide1.xml" Id="Ra664efafbfe248be" /><Relationship Type="http://schemas.openxmlformats.org/officeDocument/2006/relationships/slide" Target="/ppt/slides/slide2.xml" Id="Rcd795ec5e7d34037" /><Relationship Type="http://schemas.openxmlformats.org/officeDocument/2006/relationships/slide" Target="/ppt/slides/slide3.xml" Id="Rba95246ba83e4bba" /><Relationship Type="http://schemas.openxmlformats.org/officeDocument/2006/relationships/slide" Target="/ppt/slides/slide4.xml" Id="Rf7a18b9e56934d00" /><Relationship Type="http://schemas.openxmlformats.org/officeDocument/2006/relationships/slide" Target="/ppt/slides/slide5.xml" Id="R5f643ebd132544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5c78ee643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ace5786104027" /><Relationship Type="http://schemas.openxmlformats.org/officeDocument/2006/relationships/theme" Target="/ppt/slideMasters/theme/theme1.xml" Id="R32817ff12d06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ace578610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a0ef44556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5e941d52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00feb12f7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4e089c81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37dca3245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CAVEO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984 846 347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CAVEO AS</a:t>
            </a:r>
          </a:p>
        </p:txBody>
      </p:sp>
    </p:spTree>
  </p:cSld>
  <p:clrMapOvr>
    <a:masterClrMapping xmlns:a="http://schemas.openxmlformats.org/drawingml/2006/main"/>
  </p:clrMapOvr>
</p:sld>
</file>