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f2637e82d743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caa74931244cb0"/>
  </p:sldMasterIdLst>
  <p:sldIdLst>
    <p:sldId xmlns:r="http://schemas.openxmlformats.org/officeDocument/2006/relationships" id="256" r:id="R5d6a15fb24b44d1b"/>
    <p:sldId xmlns:r="http://schemas.openxmlformats.org/officeDocument/2006/relationships" id="257" r:id="R0cca92129e104633"/>
    <p:sldId xmlns:r="http://schemas.openxmlformats.org/officeDocument/2006/relationships" id="258" r:id="R6be82516b62e4ce4"/>
    <p:sldId xmlns:r="http://schemas.openxmlformats.org/officeDocument/2006/relationships" id="259" r:id="Rd815a4af36784c9a"/>
    <p:sldId xmlns:r="http://schemas.openxmlformats.org/officeDocument/2006/relationships" id="260" r:id="R913a0efcc7f64e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caa74931244cb0" /><Relationship Type="http://schemas.openxmlformats.org/officeDocument/2006/relationships/slide" Target="/ppt/slides/slide1.xml" Id="R5d6a15fb24b44d1b" /><Relationship Type="http://schemas.openxmlformats.org/officeDocument/2006/relationships/slide" Target="/ppt/slides/slide2.xml" Id="R0cca92129e104633" /><Relationship Type="http://schemas.openxmlformats.org/officeDocument/2006/relationships/slide" Target="/ppt/slides/slide3.xml" Id="R6be82516b62e4ce4" /><Relationship Type="http://schemas.openxmlformats.org/officeDocument/2006/relationships/slide" Target="/ppt/slides/slide4.xml" Id="Rd815a4af36784c9a" /><Relationship Type="http://schemas.openxmlformats.org/officeDocument/2006/relationships/slide" Target="/ppt/slides/slide5.xml" Id="R913a0efcc7f64e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a1f6e4135e4c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93d72fd3849ab" /><Relationship Type="http://schemas.openxmlformats.org/officeDocument/2006/relationships/theme" Target="/ppt/slideMasters/theme/theme1.xml" Id="R9718171f2b0a4c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293d72fd3849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68906b90f43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b0b45cf0c4a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f488f40ac4f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62c2c294742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ebf65f90844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RØRBJØRN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RØRBJØRN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RØRBJØRN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RØRBJØRN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RØRBJØRN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RØRBJØRN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984 837 518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RØRBJØRN AS</a:t>
            </a:r>
          </a:p>
        </p:txBody>
      </p:sp>
    </p:spTree>
  </p:cSld>
  <p:clrMapOvr>
    <a:masterClrMapping xmlns:a="http://schemas.openxmlformats.org/drawingml/2006/main"/>
  </p:clrMapOvr>
</p:sld>
</file>