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424e3cb79543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885c9556c4d2f"/>
  </p:sldMasterIdLst>
  <p:sldIdLst>
    <p:sldId xmlns:r="http://schemas.openxmlformats.org/officeDocument/2006/relationships" id="256" r:id="Rcb5658db2c914115"/>
    <p:sldId xmlns:r="http://schemas.openxmlformats.org/officeDocument/2006/relationships" id="257" r:id="R5a4b05df72aa4168"/>
    <p:sldId xmlns:r="http://schemas.openxmlformats.org/officeDocument/2006/relationships" id="258" r:id="R97b1adfdba1b438c"/>
    <p:sldId xmlns:r="http://schemas.openxmlformats.org/officeDocument/2006/relationships" id="259" r:id="R6941856a61d741cd"/>
    <p:sldId xmlns:r="http://schemas.openxmlformats.org/officeDocument/2006/relationships" id="260" r:id="Re774d6bd794d4f05"/>
    <p:sldId xmlns:r="http://schemas.openxmlformats.org/officeDocument/2006/relationships" id="261" r:id="R1f63b50399494c76"/>
    <p:sldId xmlns:r="http://schemas.openxmlformats.org/officeDocument/2006/relationships" id="262" r:id="R8f2a0a1d1bdf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885c9556c4d2f" /><Relationship Type="http://schemas.openxmlformats.org/officeDocument/2006/relationships/slide" Target="/ppt/slides/slide1.xml" Id="Rcb5658db2c914115" /><Relationship Type="http://schemas.openxmlformats.org/officeDocument/2006/relationships/slide" Target="/ppt/slides/slide2.xml" Id="R5a4b05df72aa4168" /><Relationship Type="http://schemas.openxmlformats.org/officeDocument/2006/relationships/slide" Target="/ppt/slides/slide3.xml" Id="R97b1adfdba1b438c" /><Relationship Type="http://schemas.openxmlformats.org/officeDocument/2006/relationships/slide" Target="/ppt/slides/slide4.xml" Id="R6941856a61d741cd" /><Relationship Type="http://schemas.openxmlformats.org/officeDocument/2006/relationships/slide" Target="/ppt/slides/slide5.xml" Id="Re774d6bd794d4f05" /><Relationship Type="http://schemas.openxmlformats.org/officeDocument/2006/relationships/slide" Target="/ppt/slides/slide6.xml" Id="R1f63b50399494c76" /><Relationship Type="http://schemas.openxmlformats.org/officeDocument/2006/relationships/slide" Target="/ppt/slides/slide7.xml" Id="R8f2a0a1d1bdf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95540094a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9f348dce7459e" /><Relationship Type="http://schemas.openxmlformats.org/officeDocument/2006/relationships/theme" Target="/ppt/slideMasters/theme/theme1.xml" Id="R6168588007c8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9f348dce7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5de9fc61e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f81e4e9ad4d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179052ed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05087aa39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1e3a57dd340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20296fc9a46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6cd9ca5b2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 OG 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 OG BYGG EIENDOM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502 865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643 194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IVARSFLATEN GEIR ARNE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HARALD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JON MORTEN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HÅKON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SKOGSTRAND ARVE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AH-INVEST AS  –  11,5 %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Sædalsveien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984 795 033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OG BYGG EIENDOM AS</a:t>
            </a:r>
          </a:p>
        </p:txBody>
      </p:sp>
    </p:spTree>
  </p:cSld>
  <p:clrMapOvr>
    <a:masterClrMapping xmlns:a="http://schemas.openxmlformats.org/drawingml/2006/main"/>
  </p:clrMapOvr>
</p:sld>
</file>