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677d32164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83a6cb76641c8"/>
  </p:sldMasterIdLst>
  <p:sldIdLst>
    <p:sldId xmlns:r="http://schemas.openxmlformats.org/officeDocument/2006/relationships" id="256" r:id="R72066d37f4e94c52"/>
    <p:sldId xmlns:r="http://schemas.openxmlformats.org/officeDocument/2006/relationships" id="257" r:id="R28e8dfbc6d2d484c"/>
    <p:sldId xmlns:r="http://schemas.openxmlformats.org/officeDocument/2006/relationships" id="258" r:id="Rfdda16d8bdb947f7"/>
    <p:sldId xmlns:r="http://schemas.openxmlformats.org/officeDocument/2006/relationships" id="259" r:id="Re10543714706494b"/>
    <p:sldId xmlns:r="http://schemas.openxmlformats.org/officeDocument/2006/relationships" id="260" r:id="Reb203949f439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83a6cb76641c8" /><Relationship Type="http://schemas.openxmlformats.org/officeDocument/2006/relationships/slide" Target="/ppt/slides/slide1.xml" Id="R72066d37f4e94c52" /><Relationship Type="http://schemas.openxmlformats.org/officeDocument/2006/relationships/slide" Target="/ppt/slides/slide2.xml" Id="R28e8dfbc6d2d484c" /><Relationship Type="http://schemas.openxmlformats.org/officeDocument/2006/relationships/slide" Target="/ppt/slides/slide3.xml" Id="Rfdda16d8bdb947f7" /><Relationship Type="http://schemas.openxmlformats.org/officeDocument/2006/relationships/slide" Target="/ppt/slides/slide4.xml" Id="Re10543714706494b" /><Relationship Type="http://schemas.openxmlformats.org/officeDocument/2006/relationships/slide" Target="/ppt/slides/slide5.xml" Id="Reb203949f439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0fb4f36294b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8dd9e83f848a0" /><Relationship Type="http://schemas.openxmlformats.org/officeDocument/2006/relationships/theme" Target="/ppt/slideMasters/theme/theme1.xml" Id="Rc8ad4cc48df647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8dd9e83f8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464c9f5440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bff3e003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1a9faeed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3458af46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75915443746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MONTANA CRUISE &amp; FERRIES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MONTANA CRUISE &amp; FERRIES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984 756 895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