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6f2930bd5644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190f6b41434d3c"/>
  </p:sldMasterIdLst>
  <p:sldIdLst>
    <p:sldId xmlns:r="http://schemas.openxmlformats.org/officeDocument/2006/relationships" id="256" r:id="R3e3074c20185475c"/>
    <p:sldId xmlns:r="http://schemas.openxmlformats.org/officeDocument/2006/relationships" id="257" r:id="R0266d268e2994d0e"/>
    <p:sldId xmlns:r="http://schemas.openxmlformats.org/officeDocument/2006/relationships" id="258" r:id="Rfa4fac95637e469c"/>
    <p:sldId xmlns:r="http://schemas.openxmlformats.org/officeDocument/2006/relationships" id="259" r:id="R28e3a473906a4a95"/>
    <p:sldId xmlns:r="http://schemas.openxmlformats.org/officeDocument/2006/relationships" id="260" r:id="Rc8db972d139248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190f6b41434d3c" /><Relationship Type="http://schemas.openxmlformats.org/officeDocument/2006/relationships/slide" Target="/ppt/slides/slide1.xml" Id="R3e3074c20185475c" /><Relationship Type="http://schemas.openxmlformats.org/officeDocument/2006/relationships/slide" Target="/ppt/slides/slide2.xml" Id="R0266d268e2994d0e" /><Relationship Type="http://schemas.openxmlformats.org/officeDocument/2006/relationships/slide" Target="/ppt/slides/slide3.xml" Id="Rfa4fac95637e469c" /><Relationship Type="http://schemas.openxmlformats.org/officeDocument/2006/relationships/slide" Target="/ppt/slides/slide4.xml" Id="R28e3a473906a4a95" /><Relationship Type="http://schemas.openxmlformats.org/officeDocument/2006/relationships/slide" Target="/ppt/slides/slide5.xml" Id="Rc8db972d139248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59f0af78b04a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7c3dfb7094418" /><Relationship Type="http://schemas.openxmlformats.org/officeDocument/2006/relationships/theme" Target="/ppt/slideMasters/theme/theme1.xml" Id="R3fba1da3788c46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f7c3dfb70944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1361b094d41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0c7756bbf4d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28e2e7d0c43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6a3b786f74c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9143496a545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 DETALJ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DETALJ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 DETALJ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DETALJ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DETALJ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DETALJ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984 745 133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DETALJ AS</a:t>
            </a:r>
          </a:p>
        </p:txBody>
      </p:sp>
    </p:spTree>
  </p:cSld>
  <p:clrMapOvr>
    <a:masterClrMapping xmlns:a="http://schemas.openxmlformats.org/drawingml/2006/main"/>
  </p:clrMapOvr>
</p:sld>
</file>