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e9b7c912144f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f591a562ee4bc8"/>
  </p:sldMasterIdLst>
  <p:sldIdLst>
    <p:sldId xmlns:r="http://schemas.openxmlformats.org/officeDocument/2006/relationships" id="256" r:id="R673ff84d59ee4a35"/>
    <p:sldId xmlns:r="http://schemas.openxmlformats.org/officeDocument/2006/relationships" id="257" r:id="Raa83871dd9834674"/>
    <p:sldId xmlns:r="http://schemas.openxmlformats.org/officeDocument/2006/relationships" id="258" r:id="Rf92886b64e374823"/>
    <p:sldId xmlns:r="http://schemas.openxmlformats.org/officeDocument/2006/relationships" id="259" r:id="R9d8799f9169d42c8"/>
    <p:sldId xmlns:r="http://schemas.openxmlformats.org/officeDocument/2006/relationships" id="260" r:id="Rb5a14ef653c045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f591a562ee4bc8" /><Relationship Type="http://schemas.openxmlformats.org/officeDocument/2006/relationships/slide" Target="/ppt/slides/slide1.xml" Id="R673ff84d59ee4a35" /><Relationship Type="http://schemas.openxmlformats.org/officeDocument/2006/relationships/slide" Target="/ppt/slides/slide2.xml" Id="Raa83871dd9834674" /><Relationship Type="http://schemas.openxmlformats.org/officeDocument/2006/relationships/slide" Target="/ppt/slides/slide3.xml" Id="Rf92886b64e374823" /><Relationship Type="http://schemas.openxmlformats.org/officeDocument/2006/relationships/slide" Target="/ppt/slides/slide4.xml" Id="R9d8799f9169d42c8" /><Relationship Type="http://schemas.openxmlformats.org/officeDocument/2006/relationships/slide" Target="/ppt/slides/slide5.xml" Id="Rb5a14ef653c045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3bf7401ee440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2a079ed3943f1" /><Relationship Type="http://schemas.openxmlformats.org/officeDocument/2006/relationships/theme" Target="/ppt/slideMasters/theme/theme1.xml" Id="Radcb4a38e8a045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92a079ed3943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524edf56942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08921abab45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b884a20c344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9220f909544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e24b358fe4b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IBIX ANTICORROSION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IBIX ANTICORROSION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IBIX ANTICORROSION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IBIX ANTICORROSION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IBIX ANTICORROSION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IBIX ANTICORROSION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984 733 968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IBIX ANTICORROSION AS</a:t>
            </a:r>
          </a:p>
        </p:txBody>
      </p:sp>
    </p:spTree>
  </p:cSld>
  <p:clrMapOvr>
    <a:masterClrMapping xmlns:a="http://schemas.openxmlformats.org/drawingml/2006/main"/>
  </p:clrMapOvr>
</p:sld>
</file>