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721e7a109640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7285d7c4204fca"/>
  </p:sldMasterIdLst>
  <p:sldIdLst>
    <p:sldId xmlns:r="http://schemas.openxmlformats.org/officeDocument/2006/relationships" id="256" r:id="Rbcc6e964b0b9435d"/>
    <p:sldId xmlns:r="http://schemas.openxmlformats.org/officeDocument/2006/relationships" id="257" r:id="R89fc5d3bfcb74a1e"/>
    <p:sldId xmlns:r="http://schemas.openxmlformats.org/officeDocument/2006/relationships" id="258" r:id="Rf8aa5ec109024476"/>
    <p:sldId xmlns:r="http://schemas.openxmlformats.org/officeDocument/2006/relationships" id="259" r:id="Rf6cb5af307ae4eb2"/>
    <p:sldId xmlns:r="http://schemas.openxmlformats.org/officeDocument/2006/relationships" id="260" r:id="Rb8c4d002e7684369"/>
    <p:sldId xmlns:r="http://schemas.openxmlformats.org/officeDocument/2006/relationships" id="261" r:id="Rde0e1fdccf554fb6"/>
    <p:sldId xmlns:r="http://schemas.openxmlformats.org/officeDocument/2006/relationships" id="262" r:id="R2d92455d7afd4c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7285d7c4204fca" /><Relationship Type="http://schemas.openxmlformats.org/officeDocument/2006/relationships/slide" Target="/ppt/slides/slide1.xml" Id="Rbcc6e964b0b9435d" /><Relationship Type="http://schemas.openxmlformats.org/officeDocument/2006/relationships/slide" Target="/ppt/slides/slide2.xml" Id="R89fc5d3bfcb74a1e" /><Relationship Type="http://schemas.openxmlformats.org/officeDocument/2006/relationships/slide" Target="/ppt/slides/slide3.xml" Id="Rf8aa5ec109024476" /><Relationship Type="http://schemas.openxmlformats.org/officeDocument/2006/relationships/slide" Target="/ppt/slides/slide4.xml" Id="Rf6cb5af307ae4eb2" /><Relationship Type="http://schemas.openxmlformats.org/officeDocument/2006/relationships/slide" Target="/ppt/slides/slide5.xml" Id="Rb8c4d002e7684369" /><Relationship Type="http://schemas.openxmlformats.org/officeDocument/2006/relationships/slide" Target="/ppt/slides/slide6.xml" Id="Rde0e1fdccf554fb6" /><Relationship Type="http://schemas.openxmlformats.org/officeDocument/2006/relationships/slide" Target="/ppt/slides/slide7.xml" Id="R2d92455d7afd4c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8c41f023d647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dd61ace37448e" /><Relationship Type="http://schemas.openxmlformats.org/officeDocument/2006/relationships/theme" Target="/ppt/slideMasters/theme/theme1.xml" Id="R776bff0fb25140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3dd61ace3744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8169d5cf94c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ef7bcf29d43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73083b2a04c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3be0e46ad42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a7802527844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038ccddbd40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3ab58494340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LUSA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LUSA HOLDING AS ble etablert [år] og holder til i Kløfta.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−158 917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435 051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16 226 875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16 242 467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DAG MAGNAR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Kongsvingerveg 132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2040 Kløfta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984 733 402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