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c5b0c96913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7285d6edb4e2a"/>
  </p:sldMasterIdLst>
  <p:sldIdLst>
    <p:sldId xmlns:r="http://schemas.openxmlformats.org/officeDocument/2006/relationships" id="256" r:id="R01dd742f9ba14dd7"/>
    <p:sldId xmlns:r="http://schemas.openxmlformats.org/officeDocument/2006/relationships" id="257" r:id="Rdd90d2ff1d344618"/>
    <p:sldId xmlns:r="http://schemas.openxmlformats.org/officeDocument/2006/relationships" id="258" r:id="R0b4d9532215b4f6a"/>
    <p:sldId xmlns:r="http://schemas.openxmlformats.org/officeDocument/2006/relationships" id="259" r:id="R17f712bd3e064bd1"/>
    <p:sldId xmlns:r="http://schemas.openxmlformats.org/officeDocument/2006/relationships" id="260" r:id="R9583075ed35845e9"/>
    <p:sldId xmlns:r="http://schemas.openxmlformats.org/officeDocument/2006/relationships" id="261" r:id="Rb5b9c3316a3a4f81"/>
    <p:sldId xmlns:r="http://schemas.openxmlformats.org/officeDocument/2006/relationships" id="262" r:id="Rcf0f5ff476e44e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7285d6edb4e2a" /><Relationship Type="http://schemas.openxmlformats.org/officeDocument/2006/relationships/slide" Target="/ppt/slides/slide1.xml" Id="R01dd742f9ba14dd7" /><Relationship Type="http://schemas.openxmlformats.org/officeDocument/2006/relationships/slide" Target="/ppt/slides/slide2.xml" Id="Rdd90d2ff1d344618" /><Relationship Type="http://schemas.openxmlformats.org/officeDocument/2006/relationships/slide" Target="/ppt/slides/slide3.xml" Id="R0b4d9532215b4f6a" /><Relationship Type="http://schemas.openxmlformats.org/officeDocument/2006/relationships/slide" Target="/ppt/slides/slide4.xml" Id="R17f712bd3e064bd1" /><Relationship Type="http://schemas.openxmlformats.org/officeDocument/2006/relationships/slide" Target="/ppt/slides/slide5.xml" Id="R9583075ed35845e9" /><Relationship Type="http://schemas.openxmlformats.org/officeDocument/2006/relationships/slide" Target="/ppt/slides/slide6.xml" Id="Rb5b9c3316a3a4f81" /><Relationship Type="http://schemas.openxmlformats.org/officeDocument/2006/relationships/slide" Target="/ppt/slides/slide7.xml" Id="Rcf0f5ff476e44e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7d6b0930a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7b8c83c4544b6" /><Relationship Type="http://schemas.openxmlformats.org/officeDocument/2006/relationships/theme" Target="/ppt/slideMasters/theme/theme1.xml" Id="R7050bed8eed2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b7b8c83c4544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26435aebb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bd35af18b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70addd95a47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56817189d46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b46e647594c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0bf6bd2446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9e4efadd8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DELTAALARM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DELTAALARM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−1 169 342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712 450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DØVRE HÅKON VALENTIN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hakondovre@gmail.com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984 732 813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DELTAALARM AS</a:t>
            </a:r>
          </a:p>
        </p:txBody>
      </p:sp>
    </p:spTree>
  </p:cSld>
  <p:clrMapOvr>
    <a:masterClrMapping xmlns:a="http://schemas.openxmlformats.org/drawingml/2006/main"/>
  </p:clrMapOvr>
</p:sld>
</file>