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585beceaad4d8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0ca70208d446fa"/>
  </p:sldMasterIdLst>
  <p:sldIdLst>
    <p:sldId xmlns:r="http://schemas.openxmlformats.org/officeDocument/2006/relationships" id="256" r:id="R640f5b0ca4604f0d"/>
    <p:sldId xmlns:r="http://schemas.openxmlformats.org/officeDocument/2006/relationships" id="257" r:id="R2f57b2f980ed4711"/>
    <p:sldId xmlns:r="http://schemas.openxmlformats.org/officeDocument/2006/relationships" id="258" r:id="R5d2f750edaab4cbf"/>
    <p:sldId xmlns:r="http://schemas.openxmlformats.org/officeDocument/2006/relationships" id="259" r:id="R11e3958ab0fd412d"/>
    <p:sldId xmlns:r="http://schemas.openxmlformats.org/officeDocument/2006/relationships" id="260" r:id="R024fa55b473f48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0ca70208d446fa" /><Relationship Type="http://schemas.openxmlformats.org/officeDocument/2006/relationships/slide" Target="/ppt/slides/slide1.xml" Id="R640f5b0ca4604f0d" /><Relationship Type="http://schemas.openxmlformats.org/officeDocument/2006/relationships/slide" Target="/ppt/slides/slide2.xml" Id="R2f57b2f980ed4711" /><Relationship Type="http://schemas.openxmlformats.org/officeDocument/2006/relationships/slide" Target="/ppt/slides/slide3.xml" Id="R5d2f750edaab4cbf" /><Relationship Type="http://schemas.openxmlformats.org/officeDocument/2006/relationships/slide" Target="/ppt/slides/slide4.xml" Id="R11e3958ab0fd412d" /><Relationship Type="http://schemas.openxmlformats.org/officeDocument/2006/relationships/slide" Target="/ppt/slides/slide5.xml" Id="R024fa55b473f48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636b713e3845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1c6b8c6c2b40d0" /><Relationship Type="http://schemas.openxmlformats.org/officeDocument/2006/relationships/theme" Target="/ppt/slideMasters/theme/theme1.xml" Id="R95a64461d4b648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1c6b8c6c2b40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b21c5b4a994c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c0422fd24d41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d46688b6de40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db17c3595d4c7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0e838b28b144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DRANGE TERMO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DRANGE TERMO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DRANGE TERMO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DRANGE TERMO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DRANGE TERMO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DRANGE TERMO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984 707 142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DRANGE TERMO AS</a:t>
            </a:r>
          </a:p>
        </p:txBody>
      </p:sp>
    </p:spTree>
  </p:cSld>
  <p:clrMapOvr>
    <a:masterClrMapping xmlns:a="http://schemas.openxmlformats.org/drawingml/2006/main"/>
  </p:clrMapOvr>
</p:sld>
</file>