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def298805245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d6ac9ed583484f"/>
  </p:sldMasterIdLst>
  <p:sldIdLst>
    <p:sldId xmlns:r="http://schemas.openxmlformats.org/officeDocument/2006/relationships" id="256" r:id="R2aef6a2c9b884df2"/>
    <p:sldId xmlns:r="http://schemas.openxmlformats.org/officeDocument/2006/relationships" id="257" r:id="R52ae2592cf084f8e"/>
    <p:sldId xmlns:r="http://schemas.openxmlformats.org/officeDocument/2006/relationships" id="258" r:id="Rd2e23103c97f4db7"/>
    <p:sldId xmlns:r="http://schemas.openxmlformats.org/officeDocument/2006/relationships" id="259" r:id="R7230ca0c135e466a"/>
    <p:sldId xmlns:r="http://schemas.openxmlformats.org/officeDocument/2006/relationships" id="260" r:id="R478a2645454147d6"/>
    <p:sldId xmlns:r="http://schemas.openxmlformats.org/officeDocument/2006/relationships" id="261" r:id="R90abce9e206447f5"/>
    <p:sldId xmlns:r="http://schemas.openxmlformats.org/officeDocument/2006/relationships" id="262" r:id="Rc81ffc5f495b48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d6ac9ed583484f" /><Relationship Type="http://schemas.openxmlformats.org/officeDocument/2006/relationships/slide" Target="/ppt/slides/slide1.xml" Id="R2aef6a2c9b884df2" /><Relationship Type="http://schemas.openxmlformats.org/officeDocument/2006/relationships/slide" Target="/ppt/slides/slide2.xml" Id="R52ae2592cf084f8e" /><Relationship Type="http://schemas.openxmlformats.org/officeDocument/2006/relationships/slide" Target="/ppt/slides/slide3.xml" Id="Rd2e23103c97f4db7" /><Relationship Type="http://schemas.openxmlformats.org/officeDocument/2006/relationships/slide" Target="/ppt/slides/slide4.xml" Id="R7230ca0c135e466a" /><Relationship Type="http://schemas.openxmlformats.org/officeDocument/2006/relationships/slide" Target="/ppt/slides/slide5.xml" Id="R478a2645454147d6" /><Relationship Type="http://schemas.openxmlformats.org/officeDocument/2006/relationships/slide" Target="/ppt/slides/slide6.xml" Id="R90abce9e206447f5" /><Relationship Type="http://schemas.openxmlformats.org/officeDocument/2006/relationships/slide" Target="/ppt/slides/slide7.xml" Id="Rc81ffc5f495b48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62bcd1d46645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a4626d51d4932" /><Relationship Type="http://schemas.openxmlformats.org/officeDocument/2006/relationships/theme" Target="/ppt/slideMasters/theme/theme1.xml" Id="R4f707f5bf5db46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ca4626d51d49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ae87d273d46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8e333f56c4e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b8f717aa645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873fee77942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63e53a65f46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06552bf524c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5a7c6f08448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SIROCCO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SIROCCO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420 340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351 325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3 336 915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3 368 025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JORDANGER OLAV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JORDANGER VIVI HAUGERUD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3030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vivi@sirocco.no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www.sirocco.no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984 698 313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