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52862aeb14f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99d3d896942b1"/>
  </p:sldMasterIdLst>
  <p:sldIdLst>
    <p:sldId xmlns:r="http://schemas.openxmlformats.org/officeDocument/2006/relationships" id="256" r:id="R7f503719614b4926"/>
    <p:sldId xmlns:r="http://schemas.openxmlformats.org/officeDocument/2006/relationships" id="257" r:id="R7b46ed95361f4b65"/>
    <p:sldId xmlns:r="http://schemas.openxmlformats.org/officeDocument/2006/relationships" id="258" r:id="Rfcdbb700559a47e1"/>
    <p:sldId xmlns:r="http://schemas.openxmlformats.org/officeDocument/2006/relationships" id="259" r:id="Rfebdb1eca331400e"/>
    <p:sldId xmlns:r="http://schemas.openxmlformats.org/officeDocument/2006/relationships" id="260" r:id="R0f13999a38074cac"/>
    <p:sldId xmlns:r="http://schemas.openxmlformats.org/officeDocument/2006/relationships" id="261" r:id="Rcc34d7b497e3475e"/>
    <p:sldId xmlns:r="http://schemas.openxmlformats.org/officeDocument/2006/relationships" id="262" r:id="R720e58ec3f17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99d3d896942b1" /><Relationship Type="http://schemas.openxmlformats.org/officeDocument/2006/relationships/slide" Target="/ppt/slides/slide1.xml" Id="R7f503719614b4926" /><Relationship Type="http://schemas.openxmlformats.org/officeDocument/2006/relationships/slide" Target="/ppt/slides/slide2.xml" Id="R7b46ed95361f4b65" /><Relationship Type="http://schemas.openxmlformats.org/officeDocument/2006/relationships/slide" Target="/ppt/slides/slide3.xml" Id="Rfcdbb700559a47e1" /><Relationship Type="http://schemas.openxmlformats.org/officeDocument/2006/relationships/slide" Target="/ppt/slides/slide4.xml" Id="Rfebdb1eca331400e" /><Relationship Type="http://schemas.openxmlformats.org/officeDocument/2006/relationships/slide" Target="/ppt/slides/slide5.xml" Id="R0f13999a38074cac" /><Relationship Type="http://schemas.openxmlformats.org/officeDocument/2006/relationships/slide" Target="/ppt/slides/slide6.xml" Id="Rcc34d7b497e3475e" /><Relationship Type="http://schemas.openxmlformats.org/officeDocument/2006/relationships/slide" Target="/ppt/slides/slide7.xml" Id="R720e58ec3f17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f2cff6c7e43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1fbb8ddbf47ac" /><Relationship Type="http://schemas.openxmlformats.org/officeDocument/2006/relationships/theme" Target="/ppt/slideMasters/theme/theme1.xml" Id="Rcd6f1805f6b04c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51fbb8ddbf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1dc276c4649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d66ded91342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79d56b8c040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ebbc66a72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1fc92c0bd4b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a9d5d88c34f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ebca845a5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EIENDOMSUTVIKLING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−152 399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UNSTAD EDVARD RANDER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STIAN ENGSTAD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CHRISTIN ENGSTAD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UNSTAD EDVARD RANDER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STIAN ENGSTAD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CHRISTIN ENGSTAD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arne@nordnorskrevisjon.no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984 679 742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EIENDOMSUTVIKLING AS</a:t>
            </a:r>
          </a:p>
        </p:txBody>
      </p:sp>
    </p:spTree>
  </p:cSld>
  <p:clrMapOvr>
    <a:masterClrMapping xmlns:a="http://schemas.openxmlformats.org/drawingml/2006/main"/>
  </p:clrMapOvr>
</p:sld>
</file>