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1fd2fbb242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2824f5bc741ac"/>
  </p:sldMasterIdLst>
  <p:sldIdLst>
    <p:sldId xmlns:r="http://schemas.openxmlformats.org/officeDocument/2006/relationships" id="256" r:id="Re3f6748ec8e044a8"/>
    <p:sldId xmlns:r="http://schemas.openxmlformats.org/officeDocument/2006/relationships" id="257" r:id="R48f6e947c43c4fb1"/>
    <p:sldId xmlns:r="http://schemas.openxmlformats.org/officeDocument/2006/relationships" id="258" r:id="Re1cea5f45de0447d"/>
    <p:sldId xmlns:r="http://schemas.openxmlformats.org/officeDocument/2006/relationships" id="259" r:id="Rd2ca16e09013407e"/>
    <p:sldId xmlns:r="http://schemas.openxmlformats.org/officeDocument/2006/relationships" id="260" r:id="R20e40757c57940ce"/>
    <p:sldId xmlns:r="http://schemas.openxmlformats.org/officeDocument/2006/relationships" id="261" r:id="Rfc6e0d7fe6dd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2824f5bc741ac" /><Relationship Type="http://schemas.openxmlformats.org/officeDocument/2006/relationships/slide" Target="/ppt/slides/slide1.xml" Id="Re3f6748ec8e044a8" /><Relationship Type="http://schemas.openxmlformats.org/officeDocument/2006/relationships/slide" Target="/ppt/slides/slide2.xml" Id="R48f6e947c43c4fb1" /><Relationship Type="http://schemas.openxmlformats.org/officeDocument/2006/relationships/slide" Target="/ppt/slides/slide3.xml" Id="Re1cea5f45de0447d" /><Relationship Type="http://schemas.openxmlformats.org/officeDocument/2006/relationships/slide" Target="/ppt/slides/slide4.xml" Id="Rd2ca16e09013407e" /><Relationship Type="http://schemas.openxmlformats.org/officeDocument/2006/relationships/slide" Target="/ppt/slides/slide5.xml" Id="R20e40757c57940ce" /><Relationship Type="http://schemas.openxmlformats.org/officeDocument/2006/relationships/slide" Target="/ppt/slides/slide6.xml" Id="Rfc6e0d7fe6dd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e0051dd31c48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4f2ff31f44f0e" /><Relationship Type="http://schemas.openxmlformats.org/officeDocument/2006/relationships/theme" Target="/ppt/slideMasters/theme/theme1.xml" Id="Rdfc0334d4bf949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24f2ff31f44f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589622eb9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4434750b243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ce4763fc9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6bbb57bed40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be2d350254c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26067691245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DB1 ØKONOMICONSULT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DB1 ØKONOMICONSULT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8 680 574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1 844 619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1 406 210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1 506 210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4 911 301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984 679 645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DB1 ØKONOMICONSULT AS</a:t>
            </a:r>
          </a:p>
        </p:txBody>
      </p:sp>
    </p:spTree>
  </p:cSld>
  <p:clrMapOvr>
    <a:masterClrMapping xmlns:a="http://schemas.openxmlformats.org/drawingml/2006/main"/>
  </p:clrMapOvr>
</p:sld>
</file>