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ed131a821d42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057e8d9e404826"/>
  </p:sldMasterIdLst>
  <p:sldIdLst>
    <p:sldId xmlns:r="http://schemas.openxmlformats.org/officeDocument/2006/relationships" id="256" r:id="R7fd7ece5204c4872"/>
    <p:sldId xmlns:r="http://schemas.openxmlformats.org/officeDocument/2006/relationships" id="257" r:id="Rbac720db48a547e6"/>
    <p:sldId xmlns:r="http://schemas.openxmlformats.org/officeDocument/2006/relationships" id="258" r:id="R2224b21925c14809"/>
    <p:sldId xmlns:r="http://schemas.openxmlformats.org/officeDocument/2006/relationships" id="259" r:id="Radad1c80a416490d"/>
    <p:sldId xmlns:r="http://schemas.openxmlformats.org/officeDocument/2006/relationships" id="260" r:id="R4b5fc2a4a21b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57e8d9e404826" /><Relationship Type="http://schemas.openxmlformats.org/officeDocument/2006/relationships/slide" Target="/ppt/slides/slide1.xml" Id="R7fd7ece5204c4872" /><Relationship Type="http://schemas.openxmlformats.org/officeDocument/2006/relationships/slide" Target="/ppt/slides/slide2.xml" Id="Rbac720db48a547e6" /><Relationship Type="http://schemas.openxmlformats.org/officeDocument/2006/relationships/slide" Target="/ppt/slides/slide3.xml" Id="R2224b21925c14809" /><Relationship Type="http://schemas.openxmlformats.org/officeDocument/2006/relationships/slide" Target="/ppt/slides/slide4.xml" Id="Radad1c80a416490d" /><Relationship Type="http://schemas.openxmlformats.org/officeDocument/2006/relationships/slide" Target="/ppt/slides/slide5.xml" Id="R4b5fc2a4a21b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574439762d44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2a4eb192748b8" /><Relationship Type="http://schemas.openxmlformats.org/officeDocument/2006/relationships/theme" Target="/ppt/slideMasters/theme/theme1.xml" Id="Rc0884697a66048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a2a4eb192748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4b2324d00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6ff8921514f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357776c8345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3ed4d87e2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146675a564e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KOPPANGBYGG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KOPPANGBYGG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KOPPANGBYGG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KOPPANGBYGG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KOPPANGBYGG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KOPPANGBYGG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984 669 577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KOPPANGBYGG AS</a:t>
            </a:r>
          </a:p>
        </p:txBody>
      </p:sp>
    </p:spTree>
  </p:cSld>
  <p:clrMapOvr>
    <a:masterClrMapping xmlns:a="http://schemas.openxmlformats.org/drawingml/2006/main"/>
  </p:clrMapOvr>
</p:sld>
</file>