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08631958e874f1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34144534a3649f3"/>
  </p:sldMasterIdLst>
  <p:sldIdLst>
    <p:sldId xmlns:r="http://schemas.openxmlformats.org/officeDocument/2006/relationships" id="256" r:id="R51a9f89d40cc4303"/>
    <p:sldId xmlns:r="http://schemas.openxmlformats.org/officeDocument/2006/relationships" id="257" r:id="Rf41a3bd56d3946ab"/>
    <p:sldId xmlns:r="http://schemas.openxmlformats.org/officeDocument/2006/relationships" id="258" r:id="Rd67c4d85f10f4cd2"/>
    <p:sldId xmlns:r="http://schemas.openxmlformats.org/officeDocument/2006/relationships" id="259" r:id="Rc5a87aa69bb544ef"/>
    <p:sldId xmlns:r="http://schemas.openxmlformats.org/officeDocument/2006/relationships" id="260" r:id="Ra4e69eca19894bd8"/>
    <p:sldId xmlns:r="http://schemas.openxmlformats.org/officeDocument/2006/relationships" id="261" r:id="R5edce748ccfb4afb"/>
    <p:sldId xmlns:r="http://schemas.openxmlformats.org/officeDocument/2006/relationships" id="262" r:id="Rd70e4e3f65f449a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34144534a3649f3" /><Relationship Type="http://schemas.openxmlformats.org/officeDocument/2006/relationships/slide" Target="/ppt/slides/slide1.xml" Id="R51a9f89d40cc4303" /><Relationship Type="http://schemas.openxmlformats.org/officeDocument/2006/relationships/slide" Target="/ppt/slides/slide2.xml" Id="Rf41a3bd56d3946ab" /><Relationship Type="http://schemas.openxmlformats.org/officeDocument/2006/relationships/slide" Target="/ppt/slides/slide3.xml" Id="Rd67c4d85f10f4cd2" /><Relationship Type="http://schemas.openxmlformats.org/officeDocument/2006/relationships/slide" Target="/ppt/slides/slide4.xml" Id="Rc5a87aa69bb544ef" /><Relationship Type="http://schemas.openxmlformats.org/officeDocument/2006/relationships/slide" Target="/ppt/slides/slide5.xml" Id="Ra4e69eca19894bd8" /><Relationship Type="http://schemas.openxmlformats.org/officeDocument/2006/relationships/slide" Target="/ppt/slides/slide6.xml" Id="R5edce748ccfb4afb" /><Relationship Type="http://schemas.openxmlformats.org/officeDocument/2006/relationships/slide" Target="/ppt/slides/slide7.xml" Id="Rd70e4e3f65f449a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e40d552d8634dc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e6885896474f53" /><Relationship Type="http://schemas.openxmlformats.org/officeDocument/2006/relationships/theme" Target="/ppt/slideMasters/theme/theme1.xml" Id="Rc8e51e20a0534ea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8e6885896474f5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4fee9c40894dd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e4e2a2f674482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e7ac7e58ad4ba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1e71b66447488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a05298281440d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5d7be1525a4ea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6ea36af8f44a3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ODFJELL DRILLING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ODFJELL DRILLING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ODFJELL DRILLING AS ble etablert [år] og holder til i Kokstad.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ODFJELL DRILLING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ODFJELL DRILLING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ODFJELL DRILLING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1 078 734 000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298 962 000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302 396 000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215 669 000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780 790 000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ODFJELL DRILLING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ODFJELL RIG OWNING LTD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ODFJELL DRILLING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Kokstadflaten 35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5257 Kokstad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55 99 89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984 669 151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ODFJELL DRILLING AS</a:t>
            </a:r>
          </a:p>
        </p:txBody>
      </p:sp>
    </p:spTree>
  </p:cSld>
  <p:clrMapOvr>
    <a:masterClrMapping xmlns:a="http://schemas.openxmlformats.org/drawingml/2006/main"/>
  </p:clrMapOvr>
</p:sld>
</file>