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68799ee07044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a9cda702374bde"/>
  </p:sldMasterIdLst>
  <p:sldIdLst>
    <p:sldId xmlns:r="http://schemas.openxmlformats.org/officeDocument/2006/relationships" id="256" r:id="Rfecc4bc8d2c24bf9"/>
    <p:sldId xmlns:r="http://schemas.openxmlformats.org/officeDocument/2006/relationships" id="257" r:id="Ra4d93e248d9f49d2"/>
    <p:sldId xmlns:r="http://schemas.openxmlformats.org/officeDocument/2006/relationships" id="258" r:id="R87b0de029e964949"/>
    <p:sldId xmlns:r="http://schemas.openxmlformats.org/officeDocument/2006/relationships" id="259" r:id="R9aa07a3c8c614748"/>
    <p:sldId xmlns:r="http://schemas.openxmlformats.org/officeDocument/2006/relationships" id="260" r:id="R0622eb881dc843fd"/>
    <p:sldId xmlns:r="http://schemas.openxmlformats.org/officeDocument/2006/relationships" id="261" r:id="R0ea7d4d4de334b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9cda702374bde" /><Relationship Type="http://schemas.openxmlformats.org/officeDocument/2006/relationships/slide" Target="/ppt/slides/slide1.xml" Id="Rfecc4bc8d2c24bf9" /><Relationship Type="http://schemas.openxmlformats.org/officeDocument/2006/relationships/slide" Target="/ppt/slides/slide2.xml" Id="Ra4d93e248d9f49d2" /><Relationship Type="http://schemas.openxmlformats.org/officeDocument/2006/relationships/slide" Target="/ppt/slides/slide3.xml" Id="R87b0de029e964949" /><Relationship Type="http://schemas.openxmlformats.org/officeDocument/2006/relationships/slide" Target="/ppt/slides/slide4.xml" Id="R9aa07a3c8c614748" /><Relationship Type="http://schemas.openxmlformats.org/officeDocument/2006/relationships/slide" Target="/ppt/slides/slide5.xml" Id="R0622eb881dc843fd" /><Relationship Type="http://schemas.openxmlformats.org/officeDocument/2006/relationships/slide" Target="/ppt/slides/slide6.xml" Id="R0ea7d4d4de334b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74c849ef0e4a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2382d546f4936" /><Relationship Type="http://schemas.openxmlformats.org/officeDocument/2006/relationships/theme" Target="/ppt/slideMasters/theme/theme1.xml" Id="R56e45685fa7444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a2382d546f49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d4e585cfe4e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38ea5d42841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39b7199424a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08101342848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4ae5301d042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8ec9293e74e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ENERGIPARKEN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ENERGIPARKEN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ENERGIPARKEN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ENERGIPARKEN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ENERGIPARKEN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ENERGIPARKEN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44 011 430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45 210 306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ENERGIPARKEN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984 668 562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ENERGIPARKEN EIENDOM AS</a:t>
            </a:r>
          </a:p>
        </p:txBody>
      </p:sp>
    </p:spTree>
  </p:cSld>
  <p:clrMapOvr>
    <a:masterClrMapping xmlns:a="http://schemas.openxmlformats.org/drawingml/2006/main"/>
  </p:clrMapOvr>
</p:sld>
</file>