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2dd3007a64c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d2575c6a049a0"/>
  </p:sldMasterIdLst>
  <p:sldIdLst>
    <p:sldId xmlns:r="http://schemas.openxmlformats.org/officeDocument/2006/relationships" id="256" r:id="R8fd3a63a31734cf8"/>
    <p:sldId xmlns:r="http://schemas.openxmlformats.org/officeDocument/2006/relationships" id="257" r:id="R328fa3db72e34423"/>
    <p:sldId xmlns:r="http://schemas.openxmlformats.org/officeDocument/2006/relationships" id="258" r:id="Rb01286377e354a40"/>
    <p:sldId xmlns:r="http://schemas.openxmlformats.org/officeDocument/2006/relationships" id="259" r:id="R788948fe4f77467e"/>
    <p:sldId xmlns:r="http://schemas.openxmlformats.org/officeDocument/2006/relationships" id="260" r:id="R4af6ed197a3b4c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d2575c6a049a0" /><Relationship Type="http://schemas.openxmlformats.org/officeDocument/2006/relationships/slide" Target="/ppt/slides/slide1.xml" Id="R8fd3a63a31734cf8" /><Relationship Type="http://schemas.openxmlformats.org/officeDocument/2006/relationships/slide" Target="/ppt/slides/slide2.xml" Id="R328fa3db72e34423" /><Relationship Type="http://schemas.openxmlformats.org/officeDocument/2006/relationships/slide" Target="/ppt/slides/slide3.xml" Id="Rb01286377e354a40" /><Relationship Type="http://schemas.openxmlformats.org/officeDocument/2006/relationships/slide" Target="/ppt/slides/slide4.xml" Id="R788948fe4f77467e" /><Relationship Type="http://schemas.openxmlformats.org/officeDocument/2006/relationships/slide" Target="/ppt/slides/slide5.xml" Id="R4af6ed197a3b4c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08f56abff4c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acbaf99e44e82" /><Relationship Type="http://schemas.openxmlformats.org/officeDocument/2006/relationships/theme" Target="/ppt/slideMasters/theme/theme1.xml" Id="Re138420c3489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acbaf99e4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c18e841b146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9ee66dc0146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c93b22523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97a03e68b48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74b3b336040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