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47a8b04a6b44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939619875e4a97"/>
  </p:sldMasterIdLst>
  <p:sldIdLst>
    <p:sldId xmlns:r="http://schemas.openxmlformats.org/officeDocument/2006/relationships" id="256" r:id="Rbd90d48f64864e8a"/>
    <p:sldId xmlns:r="http://schemas.openxmlformats.org/officeDocument/2006/relationships" id="257" r:id="Raa71627401d04dc6"/>
    <p:sldId xmlns:r="http://schemas.openxmlformats.org/officeDocument/2006/relationships" id="258" r:id="R9d7ceac2924345b1"/>
    <p:sldId xmlns:r="http://schemas.openxmlformats.org/officeDocument/2006/relationships" id="259" r:id="R0dd450e113f640c1"/>
    <p:sldId xmlns:r="http://schemas.openxmlformats.org/officeDocument/2006/relationships" id="260" r:id="R06beee2c96b1402c"/>
    <p:sldId xmlns:r="http://schemas.openxmlformats.org/officeDocument/2006/relationships" id="261" r:id="Rc83527ffb8dc4006"/>
    <p:sldId xmlns:r="http://schemas.openxmlformats.org/officeDocument/2006/relationships" id="262" r:id="R9beebaec4ad3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39619875e4a97" /><Relationship Type="http://schemas.openxmlformats.org/officeDocument/2006/relationships/slide" Target="/ppt/slides/slide1.xml" Id="Rbd90d48f64864e8a" /><Relationship Type="http://schemas.openxmlformats.org/officeDocument/2006/relationships/slide" Target="/ppt/slides/slide2.xml" Id="Raa71627401d04dc6" /><Relationship Type="http://schemas.openxmlformats.org/officeDocument/2006/relationships/slide" Target="/ppt/slides/slide3.xml" Id="R9d7ceac2924345b1" /><Relationship Type="http://schemas.openxmlformats.org/officeDocument/2006/relationships/slide" Target="/ppt/slides/slide4.xml" Id="R0dd450e113f640c1" /><Relationship Type="http://schemas.openxmlformats.org/officeDocument/2006/relationships/slide" Target="/ppt/slides/slide5.xml" Id="R06beee2c96b1402c" /><Relationship Type="http://schemas.openxmlformats.org/officeDocument/2006/relationships/slide" Target="/ppt/slides/slide6.xml" Id="Rc83527ffb8dc4006" /><Relationship Type="http://schemas.openxmlformats.org/officeDocument/2006/relationships/slide" Target="/ppt/slides/slide7.xml" Id="R9beebaec4ad3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2684413c441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db59a6cc24a73" /><Relationship Type="http://schemas.openxmlformats.org/officeDocument/2006/relationships/theme" Target="/ppt/slideMasters/theme/theme1.xml" Id="R819373e1e0eb4d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edb59a6cc24a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fa9ebe69e4d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050c70c3244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1eab7d2bb4b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9dafd7ec449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4d1160636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5e04083fe48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90b2f5eac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MAMMOET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MAMMOET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MAMMOET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MAMMOET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MAMMOET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MAMMOET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108 859 995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13 247 860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36 252 212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133 033 231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194 959 053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MAMMOET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MAMMOET EUROPE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MAMMOET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984 640 889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MAMMOET NORGE AS</a:t>
            </a:r>
          </a:p>
        </p:txBody>
      </p:sp>
    </p:spTree>
  </p:cSld>
  <p:clrMapOvr>
    <a:masterClrMapping xmlns:a="http://schemas.openxmlformats.org/drawingml/2006/main"/>
  </p:clrMapOvr>
</p:sld>
</file>