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2a1126099e46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d43c0019784dcf"/>
  </p:sldMasterIdLst>
  <p:sldIdLst>
    <p:sldId xmlns:r="http://schemas.openxmlformats.org/officeDocument/2006/relationships" id="256" r:id="Rf91094f9fb94424c"/>
    <p:sldId xmlns:r="http://schemas.openxmlformats.org/officeDocument/2006/relationships" id="257" r:id="Re6b437fa4dfb421c"/>
    <p:sldId xmlns:r="http://schemas.openxmlformats.org/officeDocument/2006/relationships" id="258" r:id="R481e43c3465f4dbc"/>
    <p:sldId xmlns:r="http://schemas.openxmlformats.org/officeDocument/2006/relationships" id="259" r:id="R8e064bca122843f7"/>
    <p:sldId xmlns:r="http://schemas.openxmlformats.org/officeDocument/2006/relationships" id="260" r:id="R565d959023974856"/>
    <p:sldId xmlns:r="http://schemas.openxmlformats.org/officeDocument/2006/relationships" id="261" r:id="R4536d80b5a8d4429"/>
    <p:sldId xmlns:r="http://schemas.openxmlformats.org/officeDocument/2006/relationships" id="262" r:id="R2840901d82704a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d43c0019784dcf" /><Relationship Type="http://schemas.openxmlformats.org/officeDocument/2006/relationships/slide" Target="/ppt/slides/slide1.xml" Id="Rf91094f9fb94424c" /><Relationship Type="http://schemas.openxmlformats.org/officeDocument/2006/relationships/slide" Target="/ppt/slides/slide2.xml" Id="Re6b437fa4dfb421c" /><Relationship Type="http://schemas.openxmlformats.org/officeDocument/2006/relationships/slide" Target="/ppt/slides/slide3.xml" Id="R481e43c3465f4dbc" /><Relationship Type="http://schemas.openxmlformats.org/officeDocument/2006/relationships/slide" Target="/ppt/slides/slide4.xml" Id="R8e064bca122843f7" /><Relationship Type="http://schemas.openxmlformats.org/officeDocument/2006/relationships/slide" Target="/ppt/slides/slide5.xml" Id="R565d959023974856" /><Relationship Type="http://schemas.openxmlformats.org/officeDocument/2006/relationships/slide" Target="/ppt/slides/slide6.xml" Id="R4536d80b5a8d4429" /><Relationship Type="http://schemas.openxmlformats.org/officeDocument/2006/relationships/slide" Target="/ppt/slides/slide7.xml" Id="R2840901d82704a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9ee2e6c10046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80f0ff3674911" /><Relationship Type="http://schemas.openxmlformats.org/officeDocument/2006/relationships/theme" Target="/ppt/slideMasters/theme/theme1.xml" Id="Ra7066c03df864a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d80f0ff36749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bfda2ea5c46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cfe8bf6d943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787a2164474e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15bc77ca3e49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11201a5a74c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fb590faa745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3f241081874d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MÅLSELVKRAN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MÅLSELVKRAN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MÅLSELVKRAN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MÅLSELVKRAN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MÅLSELVKRAN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MÅLSELVKRAN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28 079 393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1 378 423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1 353 010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8 953 260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13 793 450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MÅLSELVKRAN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SOLØR VIDAR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MÅLSELVKRAN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984 634 129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MÅLSELVKRAN AS</a:t>
            </a:r>
          </a:p>
        </p:txBody>
      </p:sp>
    </p:spTree>
  </p:cSld>
  <p:clrMapOvr>
    <a:masterClrMapping xmlns:a="http://schemas.openxmlformats.org/drawingml/2006/main"/>
  </p:clrMapOvr>
</p:sld>
</file>