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c2c2556dc4c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9a7141d50f4b17"/>
  </p:sldMasterIdLst>
  <p:sldIdLst>
    <p:sldId xmlns:r="http://schemas.openxmlformats.org/officeDocument/2006/relationships" id="256" r:id="R89ed1e54cda34b47"/>
    <p:sldId xmlns:r="http://schemas.openxmlformats.org/officeDocument/2006/relationships" id="257" r:id="R1ffcc78a0dc74763"/>
    <p:sldId xmlns:r="http://schemas.openxmlformats.org/officeDocument/2006/relationships" id="258" r:id="Rf6611aedab2646fc"/>
    <p:sldId xmlns:r="http://schemas.openxmlformats.org/officeDocument/2006/relationships" id="259" r:id="R1e1df486bff14eea"/>
    <p:sldId xmlns:r="http://schemas.openxmlformats.org/officeDocument/2006/relationships" id="260" r:id="R82c2b22c303b4e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a7141d50f4b17" /><Relationship Type="http://schemas.openxmlformats.org/officeDocument/2006/relationships/slide" Target="/ppt/slides/slide1.xml" Id="R89ed1e54cda34b47" /><Relationship Type="http://schemas.openxmlformats.org/officeDocument/2006/relationships/slide" Target="/ppt/slides/slide2.xml" Id="R1ffcc78a0dc74763" /><Relationship Type="http://schemas.openxmlformats.org/officeDocument/2006/relationships/slide" Target="/ppt/slides/slide3.xml" Id="Rf6611aedab2646fc" /><Relationship Type="http://schemas.openxmlformats.org/officeDocument/2006/relationships/slide" Target="/ppt/slides/slide4.xml" Id="R1e1df486bff14eea" /><Relationship Type="http://schemas.openxmlformats.org/officeDocument/2006/relationships/slide" Target="/ppt/slides/slide5.xml" Id="R82c2b22c303b4e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526704bf548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20a0987904d20" /><Relationship Type="http://schemas.openxmlformats.org/officeDocument/2006/relationships/theme" Target="/ppt/slideMasters/theme/theme1.xml" Id="R532a78adf3ca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d20a0987904d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46c642b7842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6b0691a65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8611c4f84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83722452d41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d56f671b1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 ELEKTRO TENESTE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ELEKTRO TENESTE EIGEDOM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984 627 327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