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68dd92f49642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7aa2d4de5b4430"/>
  </p:sldMasterIdLst>
  <p:sldIdLst>
    <p:sldId xmlns:r="http://schemas.openxmlformats.org/officeDocument/2006/relationships" id="256" r:id="R19d91f577a4445f2"/>
    <p:sldId xmlns:r="http://schemas.openxmlformats.org/officeDocument/2006/relationships" id="257" r:id="R30309ef9cf154266"/>
    <p:sldId xmlns:r="http://schemas.openxmlformats.org/officeDocument/2006/relationships" id="258" r:id="Rc8ba340abc9e41a0"/>
    <p:sldId xmlns:r="http://schemas.openxmlformats.org/officeDocument/2006/relationships" id="259" r:id="R3d70977c0a664977"/>
    <p:sldId xmlns:r="http://schemas.openxmlformats.org/officeDocument/2006/relationships" id="260" r:id="Rab4062d6cee24575"/>
    <p:sldId xmlns:r="http://schemas.openxmlformats.org/officeDocument/2006/relationships" id="261" r:id="Reecfd3b3c55e4a66"/>
    <p:sldId xmlns:r="http://schemas.openxmlformats.org/officeDocument/2006/relationships" id="262" r:id="R6b5377bbe7e3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aa2d4de5b4430" /><Relationship Type="http://schemas.openxmlformats.org/officeDocument/2006/relationships/slide" Target="/ppt/slides/slide1.xml" Id="R19d91f577a4445f2" /><Relationship Type="http://schemas.openxmlformats.org/officeDocument/2006/relationships/slide" Target="/ppt/slides/slide2.xml" Id="R30309ef9cf154266" /><Relationship Type="http://schemas.openxmlformats.org/officeDocument/2006/relationships/slide" Target="/ppt/slides/slide3.xml" Id="Rc8ba340abc9e41a0" /><Relationship Type="http://schemas.openxmlformats.org/officeDocument/2006/relationships/slide" Target="/ppt/slides/slide4.xml" Id="R3d70977c0a664977" /><Relationship Type="http://schemas.openxmlformats.org/officeDocument/2006/relationships/slide" Target="/ppt/slides/slide5.xml" Id="Rab4062d6cee24575" /><Relationship Type="http://schemas.openxmlformats.org/officeDocument/2006/relationships/slide" Target="/ppt/slides/slide6.xml" Id="Reecfd3b3c55e4a66" /><Relationship Type="http://schemas.openxmlformats.org/officeDocument/2006/relationships/slide" Target="/ppt/slides/slide7.xml" Id="R6b5377bbe7e3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682f05b29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8cfcb75d74032" /><Relationship Type="http://schemas.openxmlformats.org/officeDocument/2006/relationships/theme" Target="/ppt/slideMasters/theme/theme1.xml" Id="R348898481de1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58cfcb75d740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b900a93b743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16b9ffc4742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6ed1edff348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d9c17ecc9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a267712c840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8dd44aa8241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f6ccd67cf4d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