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84df3fab551445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16ed196080f4793"/>
  </p:sldMasterIdLst>
  <p:sldIdLst>
    <p:sldId xmlns:r="http://schemas.openxmlformats.org/officeDocument/2006/relationships" id="256" r:id="Re9eede391a6342c6"/>
    <p:sldId xmlns:r="http://schemas.openxmlformats.org/officeDocument/2006/relationships" id="257" r:id="R15a25e22a7d94b2c"/>
    <p:sldId xmlns:r="http://schemas.openxmlformats.org/officeDocument/2006/relationships" id="258" r:id="R6952d48e22c04313"/>
    <p:sldId xmlns:r="http://schemas.openxmlformats.org/officeDocument/2006/relationships" id="259" r:id="R8ac243b9120e43ea"/>
    <p:sldId xmlns:r="http://schemas.openxmlformats.org/officeDocument/2006/relationships" id="260" r:id="R9663e724ca074503"/>
    <p:sldId xmlns:r="http://schemas.openxmlformats.org/officeDocument/2006/relationships" id="261" r:id="Rfcb1b083616c4c7f"/>
    <p:sldId xmlns:r="http://schemas.openxmlformats.org/officeDocument/2006/relationships" id="262" r:id="R051cc1ffcf3f4f2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16ed196080f4793" /><Relationship Type="http://schemas.openxmlformats.org/officeDocument/2006/relationships/slide" Target="/ppt/slides/slide1.xml" Id="Re9eede391a6342c6" /><Relationship Type="http://schemas.openxmlformats.org/officeDocument/2006/relationships/slide" Target="/ppt/slides/slide2.xml" Id="R15a25e22a7d94b2c" /><Relationship Type="http://schemas.openxmlformats.org/officeDocument/2006/relationships/slide" Target="/ppt/slides/slide3.xml" Id="R6952d48e22c04313" /><Relationship Type="http://schemas.openxmlformats.org/officeDocument/2006/relationships/slide" Target="/ppt/slides/slide4.xml" Id="R8ac243b9120e43ea" /><Relationship Type="http://schemas.openxmlformats.org/officeDocument/2006/relationships/slide" Target="/ppt/slides/slide5.xml" Id="R9663e724ca074503" /><Relationship Type="http://schemas.openxmlformats.org/officeDocument/2006/relationships/slide" Target="/ppt/slides/slide6.xml" Id="Rfcb1b083616c4c7f" /><Relationship Type="http://schemas.openxmlformats.org/officeDocument/2006/relationships/slide" Target="/ppt/slides/slide7.xml" Id="R051cc1ffcf3f4f2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98afa88859541a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7e4f6c455d42a1" /><Relationship Type="http://schemas.openxmlformats.org/officeDocument/2006/relationships/theme" Target="/ppt/slideMasters/theme/theme1.xml" Id="R1389a361f28f4d8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67e4f6c455d42a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86556b82ff446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dbb9978396471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9406270c5f45e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2d3c19a16848b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d627289b974c1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06f1f00fff4a2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a8dfcad32a4de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EQUINOR BTC FINANCE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EQUINOR BTC FINANCE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EQUINOR BTC FINANCE AS ble etablert [år] og holder til i Stavanger.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EQUINOR BTC FINANCE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EQUINOR BTC FINANCE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EQUINOR BTC FINANCE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−54 253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1 266 710 515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158 242 055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1 559 934 906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EQUINOR BTC FINANCE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EQUINOR ASA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EQUINOR BTC FINANCE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Forusbeen 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4035 Stavanger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51 99 00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984 611 439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EQUINOR BTC FINANCE AS</a:t>
            </a:r>
          </a:p>
        </p:txBody>
      </p:sp>
    </p:spTree>
  </p:cSld>
  <p:clrMapOvr>
    <a:masterClrMapping xmlns:a="http://schemas.openxmlformats.org/drawingml/2006/main"/>
  </p:clrMapOvr>
</p:sld>
</file>