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94ad3906e843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98786ab2e54f89"/>
  </p:sldMasterIdLst>
  <p:sldIdLst>
    <p:sldId xmlns:r="http://schemas.openxmlformats.org/officeDocument/2006/relationships" id="256" r:id="R0443ebf957a14b26"/>
    <p:sldId xmlns:r="http://schemas.openxmlformats.org/officeDocument/2006/relationships" id="257" r:id="Rdc8ce61e052d491b"/>
    <p:sldId xmlns:r="http://schemas.openxmlformats.org/officeDocument/2006/relationships" id="258" r:id="R467621012b624c78"/>
    <p:sldId xmlns:r="http://schemas.openxmlformats.org/officeDocument/2006/relationships" id="259" r:id="Ra1b2aa4ac10d44c3"/>
    <p:sldId xmlns:r="http://schemas.openxmlformats.org/officeDocument/2006/relationships" id="260" r:id="R6bc73c5399eb4f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98786ab2e54f89" /><Relationship Type="http://schemas.openxmlformats.org/officeDocument/2006/relationships/slide" Target="/ppt/slides/slide1.xml" Id="R0443ebf957a14b26" /><Relationship Type="http://schemas.openxmlformats.org/officeDocument/2006/relationships/slide" Target="/ppt/slides/slide2.xml" Id="Rdc8ce61e052d491b" /><Relationship Type="http://schemas.openxmlformats.org/officeDocument/2006/relationships/slide" Target="/ppt/slides/slide3.xml" Id="R467621012b624c78" /><Relationship Type="http://schemas.openxmlformats.org/officeDocument/2006/relationships/slide" Target="/ppt/slides/slide4.xml" Id="Ra1b2aa4ac10d44c3" /><Relationship Type="http://schemas.openxmlformats.org/officeDocument/2006/relationships/slide" Target="/ppt/slides/slide5.xml" Id="R6bc73c5399eb4f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15abedb59b4e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e611315bf24e84" /><Relationship Type="http://schemas.openxmlformats.org/officeDocument/2006/relationships/theme" Target="/ppt/slideMasters/theme/theme1.xml" Id="R0676d2c1300343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e611315bf24e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dd9e06cb094a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9ef7dad7f24d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3814d17c874a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02b4e91bbe40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e23729e7b04f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DYBDAHL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DYBDAHL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DYBDAHL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DYBDAHL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DYBDAHL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DYBDAHL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984 605 641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DYBDAHL INVEST AS</a:t>
            </a:r>
          </a:p>
        </p:txBody>
      </p:sp>
    </p:spTree>
  </p:cSld>
  <p:clrMapOvr>
    <a:masterClrMapping xmlns:a="http://schemas.openxmlformats.org/drawingml/2006/main"/>
  </p:clrMapOvr>
</p:sld>
</file>