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7ba7ec178f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af6449bdd44a2"/>
  </p:sldMasterIdLst>
  <p:sldIdLst>
    <p:sldId xmlns:r="http://schemas.openxmlformats.org/officeDocument/2006/relationships" id="256" r:id="R7018fa0de6d346e9"/>
    <p:sldId xmlns:r="http://schemas.openxmlformats.org/officeDocument/2006/relationships" id="257" r:id="R84689e47abfb4bbf"/>
    <p:sldId xmlns:r="http://schemas.openxmlformats.org/officeDocument/2006/relationships" id="258" r:id="Re403af3195674597"/>
    <p:sldId xmlns:r="http://schemas.openxmlformats.org/officeDocument/2006/relationships" id="259" r:id="R3404a5f7d81f4b7b"/>
    <p:sldId xmlns:r="http://schemas.openxmlformats.org/officeDocument/2006/relationships" id="260" r:id="Rd7b86af13080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af6449bdd44a2" /><Relationship Type="http://schemas.openxmlformats.org/officeDocument/2006/relationships/slide" Target="/ppt/slides/slide1.xml" Id="R7018fa0de6d346e9" /><Relationship Type="http://schemas.openxmlformats.org/officeDocument/2006/relationships/slide" Target="/ppt/slides/slide2.xml" Id="R84689e47abfb4bbf" /><Relationship Type="http://schemas.openxmlformats.org/officeDocument/2006/relationships/slide" Target="/ppt/slides/slide3.xml" Id="Re403af3195674597" /><Relationship Type="http://schemas.openxmlformats.org/officeDocument/2006/relationships/slide" Target="/ppt/slides/slide4.xml" Id="R3404a5f7d81f4b7b" /><Relationship Type="http://schemas.openxmlformats.org/officeDocument/2006/relationships/slide" Target="/ppt/slides/slide5.xml" Id="Rd7b86af13080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a362f90df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60180f4244d8f" /><Relationship Type="http://schemas.openxmlformats.org/officeDocument/2006/relationships/theme" Target="/ppt/slideMasters/theme/theme1.xml" Id="R617d40678980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60180f424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c4482b2ad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970be03e4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abedefb4840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9369dd9b48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36c49510d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