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98ccc22ced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d22ee400f4dd7"/>
  </p:sldMasterIdLst>
  <p:sldIdLst>
    <p:sldId xmlns:r="http://schemas.openxmlformats.org/officeDocument/2006/relationships" id="256" r:id="Rf03895d8e1fc4cbc"/>
    <p:sldId xmlns:r="http://schemas.openxmlformats.org/officeDocument/2006/relationships" id="257" r:id="R4c56c8d417814aec"/>
    <p:sldId xmlns:r="http://schemas.openxmlformats.org/officeDocument/2006/relationships" id="258" r:id="R80339988c11f4a06"/>
    <p:sldId xmlns:r="http://schemas.openxmlformats.org/officeDocument/2006/relationships" id="259" r:id="R173ce9cfffd244d3"/>
    <p:sldId xmlns:r="http://schemas.openxmlformats.org/officeDocument/2006/relationships" id="260" r:id="Rea793eda191243ef"/>
    <p:sldId xmlns:r="http://schemas.openxmlformats.org/officeDocument/2006/relationships" id="261" r:id="Rb0e3d2133de543af"/>
    <p:sldId xmlns:r="http://schemas.openxmlformats.org/officeDocument/2006/relationships" id="262" r:id="Rc2784b45e5b0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d22ee400f4dd7" /><Relationship Type="http://schemas.openxmlformats.org/officeDocument/2006/relationships/slide" Target="/ppt/slides/slide1.xml" Id="Rf03895d8e1fc4cbc" /><Relationship Type="http://schemas.openxmlformats.org/officeDocument/2006/relationships/slide" Target="/ppt/slides/slide2.xml" Id="R4c56c8d417814aec" /><Relationship Type="http://schemas.openxmlformats.org/officeDocument/2006/relationships/slide" Target="/ppt/slides/slide3.xml" Id="R80339988c11f4a06" /><Relationship Type="http://schemas.openxmlformats.org/officeDocument/2006/relationships/slide" Target="/ppt/slides/slide4.xml" Id="R173ce9cfffd244d3" /><Relationship Type="http://schemas.openxmlformats.org/officeDocument/2006/relationships/slide" Target="/ppt/slides/slide5.xml" Id="Rea793eda191243ef" /><Relationship Type="http://schemas.openxmlformats.org/officeDocument/2006/relationships/slide" Target="/ppt/slides/slide6.xml" Id="Rb0e3d2133de543af" /><Relationship Type="http://schemas.openxmlformats.org/officeDocument/2006/relationships/slide" Target="/ppt/slides/slide7.xml" Id="Rc2784b45e5b0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b76fe9385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d1bddd22847f9" /><Relationship Type="http://schemas.openxmlformats.org/officeDocument/2006/relationships/theme" Target="/ppt/slideMasters/theme/theme1.xml" Id="Rd80e363b8e83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3d1bddd228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5dd631b54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06cd7d840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c629a03942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a2bd3795245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ee0f5522941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0079de0944f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e8a17343c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