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9e144f01f4a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3dd87b40a4a38"/>
  </p:sldMasterIdLst>
  <p:sldIdLst>
    <p:sldId xmlns:r="http://schemas.openxmlformats.org/officeDocument/2006/relationships" id="256" r:id="R8626ab10d64d4898"/>
    <p:sldId xmlns:r="http://schemas.openxmlformats.org/officeDocument/2006/relationships" id="257" r:id="R7319d160792940b9"/>
    <p:sldId xmlns:r="http://schemas.openxmlformats.org/officeDocument/2006/relationships" id="258" r:id="Rb6783946104342a6"/>
    <p:sldId xmlns:r="http://schemas.openxmlformats.org/officeDocument/2006/relationships" id="259" r:id="R026c04fd7f04416d"/>
    <p:sldId xmlns:r="http://schemas.openxmlformats.org/officeDocument/2006/relationships" id="260" r:id="R50600c48891b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3dd87b40a4a38" /><Relationship Type="http://schemas.openxmlformats.org/officeDocument/2006/relationships/slide" Target="/ppt/slides/slide1.xml" Id="R8626ab10d64d4898" /><Relationship Type="http://schemas.openxmlformats.org/officeDocument/2006/relationships/slide" Target="/ppt/slides/slide2.xml" Id="R7319d160792940b9" /><Relationship Type="http://schemas.openxmlformats.org/officeDocument/2006/relationships/slide" Target="/ppt/slides/slide3.xml" Id="Rb6783946104342a6" /><Relationship Type="http://schemas.openxmlformats.org/officeDocument/2006/relationships/slide" Target="/ppt/slides/slide4.xml" Id="R026c04fd7f04416d" /><Relationship Type="http://schemas.openxmlformats.org/officeDocument/2006/relationships/slide" Target="/ppt/slides/slide5.xml" Id="R50600c48891b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03251c7e24b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a7d8e71640b1" /><Relationship Type="http://schemas.openxmlformats.org/officeDocument/2006/relationships/theme" Target="/ppt/slideMasters/theme/theme1.xml" Id="R37b108076353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fa7d8e716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3e98d896e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bc5c3b5a40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e550886b1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0a601578f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b8cf783b8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PROCOMMIT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PROCOMMIT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