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70ec9e1774b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9e855007eb498f"/>
  </p:sldMasterIdLst>
  <p:sldIdLst>
    <p:sldId xmlns:r="http://schemas.openxmlformats.org/officeDocument/2006/relationships" id="256" r:id="R1d1c1eec9898417e"/>
    <p:sldId xmlns:r="http://schemas.openxmlformats.org/officeDocument/2006/relationships" id="257" r:id="R687e1a39c58d4852"/>
    <p:sldId xmlns:r="http://schemas.openxmlformats.org/officeDocument/2006/relationships" id="258" r:id="Rd97cb66eceff4c01"/>
    <p:sldId xmlns:r="http://schemas.openxmlformats.org/officeDocument/2006/relationships" id="259" r:id="R9f28b33700214d41"/>
    <p:sldId xmlns:r="http://schemas.openxmlformats.org/officeDocument/2006/relationships" id="260" r:id="R11c9923eee5a495f"/>
    <p:sldId xmlns:r="http://schemas.openxmlformats.org/officeDocument/2006/relationships" id="261" r:id="R1606cd13ac2f4216"/>
    <p:sldId xmlns:r="http://schemas.openxmlformats.org/officeDocument/2006/relationships" id="262" r:id="Rd12343c378394e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e855007eb498f" /><Relationship Type="http://schemas.openxmlformats.org/officeDocument/2006/relationships/slide" Target="/ppt/slides/slide1.xml" Id="R1d1c1eec9898417e" /><Relationship Type="http://schemas.openxmlformats.org/officeDocument/2006/relationships/slide" Target="/ppt/slides/slide2.xml" Id="R687e1a39c58d4852" /><Relationship Type="http://schemas.openxmlformats.org/officeDocument/2006/relationships/slide" Target="/ppt/slides/slide3.xml" Id="Rd97cb66eceff4c01" /><Relationship Type="http://schemas.openxmlformats.org/officeDocument/2006/relationships/slide" Target="/ppt/slides/slide4.xml" Id="R9f28b33700214d41" /><Relationship Type="http://schemas.openxmlformats.org/officeDocument/2006/relationships/slide" Target="/ppt/slides/slide5.xml" Id="R11c9923eee5a495f" /><Relationship Type="http://schemas.openxmlformats.org/officeDocument/2006/relationships/slide" Target="/ppt/slides/slide6.xml" Id="R1606cd13ac2f4216" /><Relationship Type="http://schemas.openxmlformats.org/officeDocument/2006/relationships/slide" Target="/ppt/slides/slide7.xml" Id="Rd12343c378394e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ddaee8684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82105e1ca431f" /><Relationship Type="http://schemas.openxmlformats.org/officeDocument/2006/relationships/theme" Target="/ppt/slideMasters/theme/theme1.xml" Id="R59da1eb0183b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82105e1ca43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95aa2a98f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99a4e171e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c55921dc5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dea94608b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1a1c69b46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7ac6de39e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06671f5324c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DØLA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DØLA EIENDOM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3 247 109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1 044 187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4 094 248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ATLE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Grønøra Industriområde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48 74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atle.o.larsen@orkla_shipping.no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984 559 356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DØLA EIENDOM AS</a:t>
            </a:r>
          </a:p>
        </p:txBody>
      </p:sp>
    </p:spTree>
  </p:cSld>
  <p:clrMapOvr>
    <a:masterClrMapping xmlns:a="http://schemas.openxmlformats.org/drawingml/2006/main"/>
  </p:clrMapOvr>
</p:sld>
</file>