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ed5646b0c42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68c1c72cc44c92"/>
  </p:sldMasterIdLst>
  <p:sldIdLst>
    <p:sldId xmlns:r="http://schemas.openxmlformats.org/officeDocument/2006/relationships" id="256" r:id="Rbf919fae68a04c67"/>
    <p:sldId xmlns:r="http://schemas.openxmlformats.org/officeDocument/2006/relationships" id="257" r:id="R1ecab9c0d73c4c21"/>
    <p:sldId xmlns:r="http://schemas.openxmlformats.org/officeDocument/2006/relationships" id="258" r:id="R9253e94e028440d8"/>
    <p:sldId xmlns:r="http://schemas.openxmlformats.org/officeDocument/2006/relationships" id="259" r:id="Rd8b5aecf3e50422c"/>
    <p:sldId xmlns:r="http://schemas.openxmlformats.org/officeDocument/2006/relationships" id="260" r:id="R3c6f1abb9eae43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68c1c72cc44c92" /><Relationship Type="http://schemas.openxmlformats.org/officeDocument/2006/relationships/slide" Target="/ppt/slides/slide1.xml" Id="Rbf919fae68a04c67" /><Relationship Type="http://schemas.openxmlformats.org/officeDocument/2006/relationships/slide" Target="/ppt/slides/slide2.xml" Id="R1ecab9c0d73c4c21" /><Relationship Type="http://schemas.openxmlformats.org/officeDocument/2006/relationships/slide" Target="/ppt/slides/slide3.xml" Id="R9253e94e028440d8" /><Relationship Type="http://schemas.openxmlformats.org/officeDocument/2006/relationships/slide" Target="/ppt/slides/slide4.xml" Id="Rd8b5aecf3e50422c" /><Relationship Type="http://schemas.openxmlformats.org/officeDocument/2006/relationships/slide" Target="/ppt/slides/slide5.xml" Id="R3c6f1abb9eae43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9aa29031a41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3dcc1f882421b" /><Relationship Type="http://schemas.openxmlformats.org/officeDocument/2006/relationships/theme" Target="/ppt/slideMasters/theme/theme1.xml" Id="R731c99612c7045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13dcc1f88242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09ddd45524c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46ff09daa41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076ac531f4c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f5ddfd2ba47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34952d8af4a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984 550 561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BYGG AS</a:t>
            </a:r>
          </a:p>
        </p:txBody>
      </p:sp>
    </p:spTree>
  </p:cSld>
  <p:clrMapOvr>
    <a:masterClrMapping xmlns:a="http://schemas.openxmlformats.org/drawingml/2006/main"/>
  </p:clrMapOvr>
</p:sld>
</file>