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619a3385f847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0090ead8fd4e5c"/>
  </p:sldMasterIdLst>
  <p:sldIdLst>
    <p:sldId xmlns:r="http://schemas.openxmlformats.org/officeDocument/2006/relationships" id="256" r:id="R7a4b9d5048c94eaf"/>
    <p:sldId xmlns:r="http://schemas.openxmlformats.org/officeDocument/2006/relationships" id="257" r:id="R470fa61223a348ca"/>
    <p:sldId xmlns:r="http://schemas.openxmlformats.org/officeDocument/2006/relationships" id="258" r:id="R6179de05f8e347bd"/>
    <p:sldId xmlns:r="http://schemas.openxmlformats.org/officeDocument/2006/relationships" id="259" r:id="Re9708e47a3284950"/>
    <p:sldId xmlns:r="http://schemas.openxmlformats.org/officeDocument/2006/relationships" id="260" r:id="R22fd222c49e4410e"/>
    <p:sldId xmlns:r="http://schemas.openxmlformats.org/officeDocument/2006/relationships" id="261" r:id="R65030fd48c664702"/>
    <p:sldId xmlns:r="http://schemas.openxmlformats.org/officeDocument/2006/relationships" id="262" r:id="R27c5ad73d53b46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0090ead8fd4e5c" /><Relationship Type="http://schemas.openxmlformats.org/officeDocument/2006/relationships/slide" Target="/ppt/slides/slide1.xml" Id="R7a4b9d5048c94eaf" /><Relationship Type="http://schemas.openxmlformats.org/officeDocument/2006/relationships/slide" Target="/ppt/slides/slide2.xml" Id="R470fa61223a348ca" /><Relationship Type="http://schemas.openxmlformats.org/officeDocument/2006/relationships/slide" Target="/ppt/slides/slide3.xml" Id="R6179de05f8e347bd" /><Relationship Type="http://schemas.openxmlformats.org/officeDocument/2006/relationships/slide" Target="/ppt/slides/slide4.xml" Id="Re9708e47a3284950" /><Relationship Type="http://schemas.openxmlformats.org/officeDocument/2006/relationships/slide" Target="/ppt/slides/slide5.xml" Id="R22fd222c49e4410e" /><Relationship Type="http://schemas.openxmlformats.org/officeDocument/2006/relationships/slide" Target="/ppt/slides/slide6.xml" Id="R65030fd48c664702" /><Relationship Type="http://schemas.openxmlformats.org/officeDocument/2006/relationships/slide" Target="/ppt/slides/slide7.xml" Id="R27c5ad73d53b46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2c50849cb24c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f50956c794982" /><Relationship Type="http://schemas.openxmlformats.org/officeDocument/2006/relationships/theme" Target="/ppt/slideMasters/theme/theme1.xml" Id="Rb8dbb171ca8a40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ff50956c7949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d015e74d740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12fe8bef545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77fdbefc44f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ac6111cb446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8a620890342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7db46fb8f41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5db896c4942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SINUS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SINUS AS ble etablert [år] og holder til i Sandnessjøen.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81 304 583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8 079 266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6 224 819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13 251 539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39 609 452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TGM GROUP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SANDSTRAK RONNY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 MORTEN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FOSSUM AS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MEISFJORD SVEIN ERLING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Lambes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8803 Sandnessjøen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07 65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984 548 621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